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7" r:id="rId3"/>
    <p:sldId id="258" r:id="rId4"/>
    <p:sldId id="259" r:id="rId5"/>
    <p:sldId id="260" r:id="rId6"/>
    <p:sldId id="256"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107D861-EFAE-443F-BC59-28A581FF224A}" type="datetimeFigureOut">
              <a:rPr lang="ru-RU" smtClean="0"/>
              <a:t>08.02.2022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4AACBE-EDF1-4750-9876-2C462B3CF126}" type="slidenum">
              <a:rPr lang="ru-RU" smtClean="0"/>
              <a:t>‹#›</a:t>
            </a:fld>
            <a:endParaRPr lang="ru-RU"/>
          </a:p>
        </p:txBody>
      </p:sp>
    </p:spTree>
    <p:extLst>
      <p:ext uri="{BB962C8B-B14F-4D97-AF65-F5344CB8AC3E}">
        <p14:creationId xmlns:p14="http://schemas.microsoft.com/office/powerpoint/2010/main" val="2961766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107D861-EFAE-443F-BC59-28A581FF224A}" type="datetimeFigureOut">
              <a:rPr lang="ru-RU" smtClean="0"/>
              <a:t>08.02.2022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4AACBE-EDF1-4750-9876-2C462B3CF126}" type="slidenum">
              <a:rPr lang="ru-RU" smtClean="0"/>
              <a:t>‹#›</a:t>
            </a:fld>
            <a:endParaRPr lang="ru-RU"/>
          </a:p>
        </p:txBody>
      </p:sp>
    </p:spTree>
    <p:extLst>
      <p:ext uri="{BB962C8B-B14F-4D97-AF65-F5344CB8AC3E}">
        <p14:creationId xmlns:p14="http://schemas.microsoft.com/office/powerpoint/2010/main" val="3272066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107D861-EFAE-443F-BC59-28A581FF224A}" type="datetimeFigureOut">
              <a:rPr lang="ru-RU" smtClean="0"/>
              <a:t>08.02.2022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4AACBE-EDF1-4750-9876-2C462B3CF126}" type="slidenum">
              <a:rPr lang="ru-RU" smtClean="0"/>
              <a:t>‹#›</a:t>
            </a:fld>
            <a:endParaRPr lang="ru-RU"/>
          </a:p>
        </p:txBody>
      </p:sp>
    </p:spTree>
    <p:extLst>
      <p:ext uri="{BB962C8B-B14F-4D97-AF65-F5344CB8AC3E}">
        <p14:creationId xmlns:p14="http://schemas.microsoft.com/office/powerpoint/2010/main" val="1283790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107D861-EFAE-443F-BC59-28A581FF224A}" type="datetimeFigureOut">
              <a:rPr lang="ru-RU" smtClean="0"/>
              <a:t>08.02.2022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4AACBE-EDF1-4750-9876-2C462B3CF126}" type="slidenum">
              <a:rPr lang="ru-RU" smtClean="0"/>
              <a:t>‹#›</a:t>
            </a:fld>
            <a:endParaRPr lang="ru-RU"/>
          </a:p>
        </p:txBody>
      </p:sp>
    </p:spTree>
    <p:extLst>
      <p:ext uri="{BB962C8B-B14F-4D97-AF65-F5344CB8AC3E}">
        <p14:creationId xmlns:p14="http://schemas.microsoft.com/office/powerpoint/2010/main" val="372203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107D861-EFAE-443F-BC59-28A581FF224A}" type="datetimeFigureOut">
              <a:rPr lang="ru-RU" smtClean="0"/>
              <a:t>08.02.2022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4AACBE-EDF1-4750-9876-2C462B3CF126}" type="slidenum">
              <a:rPr lang="ru-RU" smtClean="0"/>
              <a:t>‹#›</a:t>
            </a:fld>
            <a:endParaRPr lang="ru-RU"/>
          </a:p>
        </p:txBody>
      </p:sp>
    </p:spTree>
    <p:extLst>
      <p:ext uri="{BB962C8B-B14F-4D97-AF65-F5344CB8AC3E}">
        <p14:creationId xmlns:p14="http://schemas.microsoft.com/office/powerpoint/2010/main" val="3299904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107D861-EFAE-443F-BC59-28A581FF224A}" type="datetimeFigureOut">
              <a:rPr lang="ru-RU" smtClean="0"/>
              <a:t>08.02.2022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94AACBE-EDF1-4750-9876-2C462B3CF126}" type="slidenum">
              <a:rPr lang="ru-RU" smtClean="0"/>
              <a:t>‹#›</a:t>
            </a:fld>
            <a:endParaRPr lang="ru-RU"/>
          </a:p>
        </p:txBody>
      </p:sp>
    </p:spTree>
    <p:extLst>
      <p:ext uri="{BB962C8B-B14F-4D97-AF65-F5344CB8AC3E}">
        <p14:creationId xmlns:p14="http://schemas.microsoft.com/office/powerpoint/2010/main" val="3495647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107D861-EFAE-443F-BC59-28A581FF224A}" type="datetimeFigureOut">
              <a:rPr lang="ru-RU" smtClean="0"/>
              <a:t>08.02.2022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94AACBE-EDF1-4750-9876-2C462B3CF126}" type="slidenum">
              <a:rPr lang="ru-RU" smtClean="0"/>
              <a:t>‹#›</a:t>
            </a:fld>
            <a:endParaRPr lang="ru-RU"/>
          </a:p>
        </p:txBody>
      </p:sp>
    </p:spTree>
    <p:extLst>
      <p:ext uri="{BB962C8B-B14F-4D97-AF65-F5344CB8AC3E}">
        <p14:creationId xmlns:p14="http://schemas.microsoft.com/office/powerpoint/2010/main" val="2856078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107D861-EFAE-443F-BC59-28A581FF224A}" type="datetimeFigureOut">
              <a:rPr lang="ru-RU" smtClean="0"/>
              <a:t>08.02.2022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94AACBE-EDF1-4750-9876-2C462B3CF126}" type="slidenum">
              <a:rPr lang="ru-RU" smtClean="0"/>
              <a:t>‹#›</a:t>
            </a:fld>
            <a:endParaRPr lang="ru-RU"/>
          </a:p>
        </p:txBody>
      </p:sp>
    </p:spTree>
    <p:extLst>
      <p:ext uri="{BB962C8B-B14F-4D97-AF65-F5344CB8AC3E}">
        <p14:creationId xmlns:p14="http://schemas.microsoft.com/office/powerpoint/2010/main" val="872258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107D861-EFAE-443F-BC59-28A581FF224A}" type="datetimeFigureOut">
              <a:rPr lang="ru-RU" smtClean="0"/>
              <a:t>08.02.2022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94AACBE-EDF1-4750-9876-2C462B3CF126}" type="slidenum">
              <a:rPr lang="ru-RU" smtClean="0"/>
              <a:t>‹#›</a:t>
            </a:fld>
            <a:endParaRPr lang="ru-RU"/>
          </a:p>
        </p:txBody>
      </p:sp>
    </p:spTree>
    <p:extLst>
      <p:ext uri="{BB962C8B-B14F-4D97-AF65-F5344CB8AC3E}">
        <p14:creationId xmlns:p14="http://schemas.microsoft.com/office/powerpoint/2010/main" val="2453360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107D861-EFAE-443F-BC59-28A581FF224A}" type="datetimeFigureOut">
              <a:rPr lang="ru-RU" smtClean="0"/>
              <a:t>08.02.2022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94AACBE-EDF1-4750-9876-2C462B3CF126}" type="slidenum">
              <a:rPr lang="ru-RU" smtClean="0"/>
              <a:t>‹#›</a:t>
            </a:fld>
            <a:endParaRPr lang="ru-RU"/>
          </a:p>
        </p:txBody>
      </p:sp>
    </p:spTree>
    <p:extLst>
      <p:ext uri="{BB962C8B-B14F-4D97-AF65-F5344CB8AC3E}">
        <p14:creationId xmlns:p14="http://schemas.microsoft.com/office/powerpoint/2010/main" val="3277261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107D861-EFAE-443F-BC59-28A581FF224A}" type="datetimeFigureOut">
              <a:rPr lang="ru-RU" smtClean="0"/>
              <a:t>08.02.2022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94AACBE-EDF1-4750-9876-2C462B3CF126}" type="slidenum">
              <a:rPr lang="ru-RU" smtClean="0"/>
              <a:t>‹#›</a:t>
            </a:fld>
            <a:endParaRPr lang="ru-RU"/>
          </a:p>
        </p:txBody>
      </p:sp>
    </p:spTree>
    <p:extLst>
      <p:ext uri="{BB962C8B-B14F-4D97-AF65-F5344CB8AC3E}">
        <p14:creationId xmlns:p14="http://schemas.microsoft.com/office/powerpoint/2010/main" val="3797647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7D861-EFAE-443F-BC59-28A581FF224A}" type="datetimeFigureOut">
              <a:rPr lang="ru-RU" smtClean="0"/>
              <a:t>08.02.2022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4AACBE-EDF1-4750-9876-2C462B3CF126}" type="slidenum">
              <a:rPr lang="ru-RU" smtClean="0"/>
              <a:t>‹#›</a:t>
            </a:fld>
            <a:endParaRPr lang="ru-RU"/>
          </a:p>
        </p:txBody>
      </p:sp>
    </p:spTree>
    <p:extLst>
      <p:ext uri="{BB962C8B-B14F-4D97-AF65-F5344CB8AC3E}">
        <p14:creationId xmlns:p14="http://schemas.microsoft.com/office/powerpoint/2010/main" val="2697012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28599" y="365125"/>
            <a:ext cx="11963401" cy="5811838"/>
          </a:xfrm>
        </p:spPr>
        <p:txBody>
          <a:bodyPr>
            <a:noAutofit/>
          </a:bodyPr>
          <a:lstStyle/>
          <a:p>
            <a:r>
              <a:rPr lang="ru-RU" sz="4000" dirty="0" smtClean="0">
                <a:latin typeface="Times New Roman" panose="02020603050405020304" pitchFamily="18" charset="0"/>
                <a:cs typeface="Times New Roman" panose="02020603050405020304" pitchFamily="18" charset="0"/>
              </a:rPr>
              <a:t>Ребята жили в деревне недалеко от леса. На лесной опушке под елкой они устроили птичью столовую. Ветки ели защищали кормушку от вьюги. Пищу для птиц дети заготовили еще с осени. Сегодня ребята шли узкой тропинкой навестить друзей. На скатерти снегов видны лисьи, заячьи, птичьи следы. Инеем украсил мороз березку. В домике уже завтракала синичка. Из чащи летела к кормушке стайка щеглов. Вдруг на верхушке елки появилась белка. Зверек огляделся и прыгнул на птичий домик. Редкая гостья ловко стала объедать ягодки с кисти рябинки. (85 слов)</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5750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Найди в тексте предложение с однородными членами, соединёнными союзом. Выпиши это предложение и графически покажи, какими членами предложения они являются</a:t>
            </a:r>
            <a:r>
              <a:rPr lang="ru-RU" dirty="0" smtClean="0"/>
              <a:t>.</a:t>
            </a:r>
          </a:p>
          <a:p>
            <a:endParaRPr lang="ru-RU" dirty="0" smtClean="0"/>
          </a:p>
          <a:p>
            <a:r>
              <a:rPr lang="ru-RU" dirty="0" smtClean="0"/>
              <a:t>Выпиши </a:t>
            </a:r>
            <a:r>
              <a:rPr lang="ru-RU" dirty="0"/>
              <a:t>из текста 2-е предложение.</a:t>
            </a:r>
          </a:p>
          <a:p>
            <a:r>
              <a:rPr lang="ru-RU" dirty="0"/>
              <a:t> </a:t>
            </a:r>
            <a:r>
              <a:rPr lang="ru-RU" dirty="0" smtClean="0"/>
              <a:t>1</a:t>
            </a:r>
            <a:r>
              <a:rPr lang="ru-RU" dirty="0"/>
              <a:t>) Подчеркни главные члены.</a:t>
            </a:r>
          </a:p>
          <a:p>
            <a:r>
              <a:rPr lang="ru-RU" dirty="0"/>
              <a:t>2) Над каждым словом напиши, какой частью речи оно является.</a:t>
            </a:r>
          </a:p>
          <a:p>
            <a:endParaRPr lang="ru-RU" dirty="0"/>
          </a:p>
        </p:txBody>
      </p:sp>
    </p:spTree>
    <p:extLst>
      <p:ext uri="{BB962C8B-B14F-4D97-AF65-F5344CB8AC3E}">
        <p14:creationId xmlns:p14="http://schemas.microsoft.com/office/powerpoint/2010/main" val="3046033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28600" y="1825625"/>
            <a:ext cx="11827042" cy="4351338"/>
          </a:xfrm>
        </p:spPr>
        <p:txBody>
          <a:bodyPr/>
          <a:lstStyle/>
          <a:p>
            <a:r>
              <a:rPr lang="ru-RU" dirty="0" smtClean="0"/>
              <a:t>Произнеси данные ниже слова, поставь в них знак ударения над ударными гласными.</a:t>
            </a:r>
          </a:p>
          <a:p>
            <a:endParaRPr lang="ru-RU" dirty="0" smtClean="0"/>
          </a:p>
          <a:p>
            <a:r>
              <a:rPr lang="ru-RU" sz="7200" dirty="0" smtClean="0">
                <a:latin typeface="Times New Roman" panose="02020603050405020304" pitchFamily="18" charset="0"/>
                <a:cs typeface="Times New Roman" panose="02020603050405020304" pitchFamily="18" charset="0"/>
              </a:rPr>
              <a:t>Средства, повторим, шофёр, приняли.</a:t>
            </a:r>
            <a:endParaRPr lang="ru-RU" sz="7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779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12821" y="481263"/>
            <a:ext cx="11040979" cy="5695700"/>
          </a:xfrm>
        </p:spPr>
        <p:txBody>
          <a:bodyPr/>
          <a:lstStyle/>
          <a:p>
            <a:r>
              <a:rPr lang="ru-RU" dirty="0" smtClean="0"/>
              <a:t>В данном ниже предложении найди слово, в котором все согласные звуки звонкие. Выпиши это слово.</a:t>
            </a:r>
          </a:p>
          <a:p>
            <a:endParaRPr lang="ru-RU" dirty="0" smtClean="0"/>
          </a:p>
          <a:p>
            <a:r>
              <a:rPr lang="ru-RU" dirty="0" smtClean="0"/>
              <a:t> </a:t>
            </a:r>
            <a:r>
              <a:rPr lang="ru-RU" sz="7200" dirty="0" smtClean="0">
                <a:latin typeface="Times New Roman" panose="02020603050405020304" pitchFamily="18" charset="0"/>
                <a:cs typeface="Times New Roman" panose="02020603050405020304" pitchFamily="18" charset="0"/>
              </a:rPr>
              <a:t>Дети спрятались от солнца под яблоней.</a:t>
            </a:r>
            <a:endParaRPr lang="ru-RU" sz="7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2790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04537" y="365124"/>
            <a:ext cx="11598442" cy="6204117"/>
          </a:xfrm>
        </p:spPr>
        <p:txBody>
          <a:bodyPr>
            <a:normAutofit fontScale="77500" lnSpcReduction="20000"/>
          </a:bodyPr>
          <a:lstStyle/>
          <a:p>
            <a:r>
              <a:rPr lang="ru-RU" sz="3400" b="1" dirty="0">
                <a:latin typeface="Times New Roman" panose="02020603050405020304" pitchFamily="18" charset="0"/>
                <a:cs typeface="Times New Roman" panose="02020603050405020304" pitchFamily="18" charset="0"/>
              </a:rPr>
              <a:t>Что хотел сказать автор читателю? Определи и запиши основную мысль текста.</a:t>
            </a:r>
          </a:p>
          <a:p>
            <a:pPr algn="just"/>
            <a:r>
              <a:rPr lang="ru-RU" sz="3400" dirty="0" smtClean="0">
                <a:latin typeface="Times New Roman" panose="02020603050405020304" pitchFamily="18" charset="0"/>
                <a:cs typeface="Times New Roman" panose="02020603050405020304" pitchFamily="18" charset="0"/>
              </a:rPr>
              <a:t>(</a:t>
            </a:r>
            <a:r>
              <a:rPr lang="ru-RU" sz="3400" dirty="0">
                <a:latin typeface="Times New Roman" panose="02020603050405020304" pitchFamily="18" charset="0"/>
                <a:cs typeface="Times New Roman" panose="02020603050405020304" pitchFamily="18" charset="0"/>
              </a:rPr>
              <a:t>1)Есть такое выражение — «ледяное молчание». (2)Однако на самом деле лёд не так молчалив, как может показаться на первый взгляд.</a:t>
            </a:r>
          </a:p>
          <a:p>
            <a:pPr algn="just"/>
            <a:r>
              <a:rPr lang="ru-RU" sz="3400" dirty="0">
                <a:latin typeface="Times New Roman" panose="02020603050405020304" pitchFamily="18" charset="0"/>
                <a:cs typeface="Times New Roman" panose="02020603050405020304" pitchFamily="18" charset="0"/>
              </a:rPr>
              <a:t>(3)Пройдите в морозный день по снежной дорожке. (4)Вы услышите под ногами весёлый хруст. (5)Это не что иное, как звук ломающихся кристаллов. (6)Человек не слышит, как ломается одна снежинка, но тысячи маленьких кристалликов создают шум, который наше ухо прекрасно воспринимает. (7)Чем холоднее на улице, тем более твёрдыми и хрупкими становятся снежинки и тем звонче хрустят под ногами. (8)Опытные наблюдатели природы умеют различать температуру воздуха на слух: они определяют её по хрусту снега.</a:t>
            </a:r>
          </a:p>
          <a:p>
            <a:pPr algn="just"/>
            <a:r>
              <a:rPr lang="ru-RU" sz="3400" dirty="0">
                <a:latin typeface="Times New Roman" panose="02020603050405020304" pitchFamily="18" charset="0"/>
                <a:cs typeface="Times New Roman" panose="02020603050405020304" pitchFamily="18" charset="0"/>
              </a:rPr>
              <a:t>(9)Но это не единственный звук, который может издавать снег. (10)В тихую морозную погоду при температуре ниже 49 градусов в холодных краях (например, в Якутии) можно услышать загадочное шуршание. (11)Сначала этот звук приписывали полярному сиянию, частому явлению в этих краях. (12)Однако потом учёные обнаружили, что эти шорохи издают кристаллики льда, которые сталкиваются друг с другом из-за дыхания человека в морозном воздухе. (13)Якуты называют это явление очень красиво — «шёпот звёзд». (14)Хотя на самом деле «разговаривают» не звёзды, а ледяные кристаллы.</a:t>
            </a:r>
          </a:p>
          <a:p>
            <a:endParaRPr lang="ru-RU" dirty="0"/>
          </a:p>
        </p:txBody>
      </p:sp>
    </p:spTree>
    <p:extLst>
      <p:ext uri="{BB962C8B-B14F-4D97-AF65-F5344CB8AC3E}">
        <p14:creationId xmlns:p14="http://schemas.microsoft.com/office/powerpoint/2010/main" val="1008702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a:p>
        </p:txBody>
      </p:sp>
      <p:sp>
        <p:nvSpPr>
          <p:cNvPr id="5" name="Объект 4"/>
          <p:cNvSpPr>
            <a:spLocks noGrp="1"/>
          </p:cNvSpPr>
          <p:nvPr>
            <p:ph idx="1"/>
          </p:nvPr>
        </p:nvSpPr>
        <p:spPr>
          <a:xfrm>
            <a:off x="312821" y="365125"/>
            <a:ext cx="11040979" cy="5811838"/>
          </a:xfrm>
        </p:spPr>
        <p:txBody>
          <a:bodyPr>
            <a:normAutofit/>
          </a:bodyPr>
          <a:lstStyle/>
          <a:p>
            <a:pPr algn="just"/>
            <a:r>
              <a:rPr lang="ru-RU" sz="3200" dirty="0">
                <a:latin typeface="Times New Roman" panose="02020603050405020304" pitchFamily="18" charset="0"/>
                <a:cs typeface="Times New Roman" panose="02020603050405020304" pitchFamily="18" charset="0"/>
              </a:rPr>
              <a:t>В лесу всегда смотришь под ноги.</a:t>
            </a:r>
          </a:p>
          <a:p>
            <a:pPr algn="just"/>
            <a:r>
              <a:rPr lang="ru-RU" sz="3200" dirty="0">
                <a:latin typeface="Times New Roman" panose="02020603050405020304" pitchFamily="18" charset="0"/>
                <a:cs typeface="Times New Roman" panose="02020603050405020304" pitchFamily="18" charset="0"/>
              </a:rPr>
              <a:t>Вот бежит по тропинке живой ручеёк. Оглянулся я назад и увидел большой муравейник. День и ночь кипит в нём работа. Широкой полосой торопятся по делам муравьи. Вперёд они идут налегке. Обратно несут на себе гусениц, мух, жучков.</a:t>
            </a:r>
          </a:p>
          <a:p>
            <a:pPr algn="just"/>
            <a:r>
              <a:rPr lang="ru-RU" sz="3200" dirty="0">
                <a:latin typeface="Times New Roman" panose="02020603050405020304" pitchFamily="18" charset="0"/>
                <a:cs typeface="Times New Roman" panose="02020603050405020304" pitchFamily="18" charset="0"/>
              </a:rPr>
              <a:t>А рядом с муравьиной дорожкой сидит птичка. Хватает муравьёв одного за другим. Но не ест их. Лесная разбойница крадёт у муравьёв их добычу.</a:t>
            </a:r>
          </a:p>
          <a:p>
            <a:pPr algn="just"/>
            <a:r>
              <a:rPr lang="ru-RU" sz="3200" dirty="0">
                <a:latin typeface="Times New Roman" panose="02020603050405020304" pitchFamily="18" charset="0"/>
                <a:cs typeface="Times New Roman" panose="02020603050405020304" pitchFamily="18" charset="0"/>
              </a:rPr>
              <a:t>Я поспешил на помощь маленьким работникам. Спугнул лентяйку. Нельзя обижать слабых! Надо самой трудиться! (80 слов)</a:t>
            </a:r>
          </a:p>
          <a:p>
            <a:endParaRPr lang="ru-RU" dirty="0"/>
          </a:p>
        </p:txBody>
      </p:sp>
    </p:spTree>
    <p:extLst>
      <p:ext uri="{BB962C8B-B14F-4D97-AF65-F5344CB8AC3E}">
        <p14:creationId xmlns:p14="http://schemas.microsoft.com/office/powerpoint/2010/main" val="160181005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1113</TotalTime>
  <Words>510</Words>
  <Application>Microsoft Office PowerPoint</Application>
  <PresentationFormat>Широкоэкранный</PresentationFormat>
  <Paragraphs>20</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Оксана Бондаренко</dc:creator>
  <cp:lastModifiedBy>Оксана Бондаренко</cp:lastModifiedBy>
  <cp:revision>6</cp:revision>
  <dcterms:created xsi:type="dcterms:W3CDTF">2022-02-06T17:23:31Z</dcterms:created>
  <dcterms:modified xsi:type="dcterms:W3CDTF">2022-02-08T08:54:00Z</dcterms:modified>
</cp:coreProperties>
</file>