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 varScale="1">
        <p:scale>
          <a:sx n="65" d="100"/>
          <a:sy n="65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2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4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2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8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6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1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84D1-6D97-4721-86DF-76ED695BFF9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B670-EC16-473E-B716-373D7D76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4776"/>
            <a:ext cx="5400600" cy="64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2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0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" y="332656"/>
            <a:ext cx="7861029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0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5177"/>
            <a:ext cx="5394325" cy="665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8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904"/>
            <a:ext cx="5184576" cy="63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4" y="548680"/>
            <a:ext cx="771346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43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806774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1067" y="692696"/>
            <a:ext cx="7056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ксана\Documents\i_0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5668"/>
            <a:ext cx="4608512" cy="64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8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6788"/>
            <a:ext cx="5112568" cy="635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7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9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23" y="404664"/>
            <a:ext cx="561825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0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Оксана\Documents\i_07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" y="548680"/>
            <a:ext cx="854186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88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Бондаренко</dc:creator>
  <cp:lastModifiedBy>Оксана Бондаренко</cp:lastModifiedBy>
  <cp:revision>6</cp:revision>
  <dcterms:created xsi:type="dcterms:W3CDTF">2020-02-19T15:27:25Z</dcterms:created>
  <dcterms:modified xsi:type="dcterms:W3CDTF">2020-02-25T18:32:24Z</dcterms:modified>
</cp:coreProperties>
</file>