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5228-7EE0-4316-9550-F2E1C31C2778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2B5A-AF83-4FEF-94BE-310195514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5228-7EE0-4316-9550-F2E1C31C2778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2B5A-AF83-4FEF-94BE-310195514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71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5228-7EE0-4316-9550-F2E1C31C2778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2B5A-AF83-4FEF-94BE-310195514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54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5228-7EE0-4316-9550-F2E1C31C2778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2B5A-AF83-4FEF-94BE-310195514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5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5228-7EE0-4316-9550-F2E1C31C2778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2B5A-AF83-4FEF-94BE-310195514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0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5228-7EE0-4316-9550-F2E1C31C2778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2B5A-AF83-4FEF-94BE-310195514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0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5228-7EE0-4316-9550-F2E1C31C2778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2B5A-AF83-4FEF-94BE-310195514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37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5228-7EE0-4316-9550-F2E1C31C2778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2B5A-AF83-4FEF-94BE-310195514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0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5228-7EE0-4316-9550-F2E1C31C2778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2B5A-AF83-4FEF-94BE-310195514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6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5228-7EE0-4316-9550-F2E1C31C2778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2B5A-AF83-4FEF-94BE-310195514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0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5228-7EE0-4316-9550-F2E1C31C2778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2B5A-AF83-4FEF-94BE-310195514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0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25228-7EE0-4316-9550-F2E1C31C2778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2B5A-AF83-4FEF-94BE-310195514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1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Какое слово состоит из двух приставок, корня, одного суффикса и окончания?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sz="6600" dirty="0" smtClean="0"/>
              <a:t>А</a:t>
            </a:r>
            <a:r>
              <a:rPr lang="ru-RU" sz="6600" dirty="0"/>
              <a:t>) водица, </a:t>
            </a:r>
            <a:br>
              <a:rPr lang="ru-RU" sz="6600" dirty="0"/>
            </a:br>
            <a:r>
              <a:rPr lang="ru-RU" sz="6600" dirty="0"/>
              <a:t>Б) напутствовать,</a:t>
            </a:r>
            <a:br>
              <a:rPr lang="ru-RU" sz="6600" dirty="0"/>
            </a:br>
            <a:r>
              <a:rPr lang="ru-RU" sz="6600" dirty="0"/>
              <a:t>В) загордиться, </a:t>
            </a:r>
            <a:br>
              <a:rPr lang="ru-RU" sz="6600" dirty="0"/>
            </a:br>
            <a:r>
              <a:rPr lang="ru-RU" sz="6600" dirty="0"/>
              <a:t>Г) переоценка.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934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Запишите слова, состоящие из: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dirty="0" smtClean="0"/>
              <a:t>а</a:t>
            </a:r>
            <a:r>
              <a:rPr lang="ru-RU" dirty="0"/>
              <a:t>) такой же приставки, что в слове </a:t>
            </a:r>
            <a:r>
              <a:rPr lang="ru-RU" i="1" dirty="0"/>
              <a:t>прилет, </a:t>
            </a:r>
            <a:r>
              <a:rPr lang="ru-RU" dirty="0"/>
              <a:t>того же корня, что в слове </a:t>
            </a:r>
            <a:r>
              <a:rPr lang="ru-RU" i="1" dirty="0"/>
              <a:t>ездить.</a:t>
            </a:r>
            <a:endParaRPr lang="ru-RU" dirty="0"/>
          </a:p>
          <a:p>
            <a:r>
              <a:rPr lang="ru-RU" dirty="0"/>
              <a:t>б) того же корня, что в слове </a:t>
            </a:r>
            <a:r>
              <a:rPr lang="ru-RU" i="1" dirty="0"/>
              <a:t>пригород, </a:t>
            </a:r>
            <a:r>
              <a:rPr lang="ru-RU" dirty="0"/>
              <a:t>того же окончания, что в слове </a:t>
            </a:r>
            <a:r>
              <a:rPr lang="ru-RU" i="1" dirty="0"/>
              <a:t>вода.</a:t>
            </a:r>
            <a:endParaRPr lang="ru-RU" dirty="0"/>
          </a:p>
          <a:p>
            <a:r>
              <a:rPr lang="ru-RU" dirty="0"/>
              <a:t>в) того же корня, что в слове </a:t>
            </a:r>
            <a:r>
              <a:rPr lang="ru-RU" i="1" dirty="0"/>
              <a:t>рыбак, </a:t>
            </a:r>
            <a:r>
              <a:rPr lang="ru-RU" dirty="0"/>
              <a:t>того же окончания, что в слове </a:t>
            </a:r>
            <a:r>
              <a:rPr lang="ru-RU" i="1" dirty="0"/>
              <a:t>сова.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48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Составьте и запишите сложные слова, выделите корни.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Носит </a:t>
            </a:r>
            <a:r>
              <a:rPr lang="ru-RU" dirty="0"/>
              <a:t>оружие -        </a:t>
            </a:r>
            <a:endParaRPr lang="ru-RU" dirty="0" smtClean="0"/>
          </a:p>
          <a:p>
            <a:r>
              <a:rPr lang="ru-RU" dirty="0"/>
              <a:t> Ловит мух -        </a:t>
            </a:r>
            <a:endParaRPr lang="ru-RU" dirty="0" smtClean="0"/>
          </a:p>
          <a:p>
            <a:r>
              <a:rPr lang="ru-RU" dirty="0" smtClean="0"/>
              <a:t>Падают </a:t>
            </a:r>
            <a:r>
              <a:rPr lang="ru-RU" dirty="0"/>
              <a:t>звезды </a:t>
            </a:r>
            <a:r>
              <a:rPr lang="ru-RU" dirty="0" smtClean="0"/>
              <a:t>-       </a:t>
            </a:r>
          </a:p>
          <a:p>
            <a:r>
              <a:rPr lang="ru-RU" dirty="0" smtClean="0"/>
              <a:t> Варит </a:t>
            </a:r>
            <a:r>
              <a:rPr lang="ru-RU" dirty="0"/>
              <a:t>кашу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Режет </a:t>
            </a:r>
            <a:r>
              <a:rPr lang="ru-RU" dirty="0"/>
              <a:t>волны -       </a:t>
            </a:r>
            <a:endParaRPr lang="ru-RU" dirty="0" smtClean="0"/>
          </a:p>
          <a:p>
            <a:r>
              <a:rPr lang="ru-RU" dirty="0"/>
              <a:t> Хранит воду -        </a:t>
            </a:r>
            <a:endParaRPr lang="ru-RU" dirty="0" smtClean="0"/>
          </a:p>
          <a:p>
            <a:r>
              <a:rPr lang="ru-RU" dirty="0"/>
              <a:t> </a:t>
            </a:r>
            <a:r>
              <a:rPr lang="ru-RU" dirty="0" smtClean="0"/>
              <a:t>Басни </a:t>
            </a:r>
            <a:r>
              <a:rPr lang="ru-RU" dirty="0"/>
              <a:t>пишет -       </a:t>
            </a:r>
            <a:endParaRPr lang="ru-RU" dirty="0" smtClean="0"/>
          </a:p>
          <a:p>
            <a:r>
              <a:rPr lang="ru-RU" dirty="0"/>
              <a:t>  Воду возит -                </a:t>
            </a:r>
            <a:endParaRPr lang="ru-RU" dirty="0" smtClean="0"/>
          </a:p>
          <a:p>
            <a:r>
              <a:rPr lang="ru-RU" dirty="0"/>
              <a:t>  </a:t>
            </a:r>
            <a:r>
              <a:rPr lang="ru-RU" dirty="0" smtClean="0"/>
              <a:t>Утиный </a:t>
            </a:r>
            <a:r>
              <a:rPr lang="ru-RU" dirty="0"/>
              <a:t>нос -                </a:t>
            </a:r>
            <a:endParaRPr lang="ru-RU" dirty="0" smtClean="0"/>
          </a:p>
          <a:p>
            <a:r>
              <a:rPr lang="ru-RU" dirty="0"/>
              <a:t>  </a:t>
            </a:r>
            <a:r>
              <a:rPr lang="ru-RU" dirty="0" smtClean="0"/>
              <a:t>Хлебный </a:t>
            </a:r>
            <a:r>
              <a:rPr lang="ru-RU" dirty="0"/>
              <a:t>завод -        </a:t>
            </a:r>
          </a:p>
          <a:p>
            <a:r>
              <a:rPr lang="ru-RU" dirty="0" smtClean="0"/>
              <a:t>Лед </a:t>
            </a:r>
            <a:r>
              <a:rPr lang="ru-RU" dirty="0"/>
              <a:t>рубит -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1002062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/>
              <a:t>Расшифруй слова и запиши получившееся предложение.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Прежде </a:t>
            </a:r>
            <a:r>
              <a:rPr lang="ru-RU" sz="6000" dirty="0"/>
              <a:t>чем вся 7-я о5 сядет за 100л, пре2рительно вы3 </a:t>
            </a:r>
            <a:r>
              <a:rPr lang="ru-RU" sz="6000"/>
              <a:t>со </a:t>
            </a:r>
            <a:r>
              <a:rPr lang="ru-RU" sz="6000" smtClean="0"/>
              <a:t>стола.</a:t>
            </a:r>
            <a:endParaRPr lang="ru-RU" sz="6000" dirty="0"/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3398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слово состоит из приставки, корня и окончания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А) переулок,  </a:t>
            </a:r>
          </a:p>
          <a:p>
            <a:r>
              <a:rPr lang="ru-RU" sz="4800" dirty="0" smtClean="0"/>
              <a:t>Б) огородный,   </a:t>
            </a:r>
          </a:p>
          <a:p>
            <a:r>
              <a:rPr lang="ru-RU" sz="4800" dirty="0" smtClean="0"/>
              <a:t>В) обнова,  </a:t>
            </a:r>
          </a:p>
          <a:p>
            <a:r>
              <a:rPr lang="ru-RU" sz="4800" dirty="0" smtClean="0"/>
              <a:t>Г) освещение.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1532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каком слове нет суффикса?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А) огурец,</a:t>
            </a:r>
          </a:p>
          <a:p>
            <a:r>
              <a:rPr lang="ru-RU" sz="6000" dirty="0" smtClean="0"/>
              <a:t>Б) ребенок,  </a:t>
            </a:r>
          </a:p>
          <a:p>
            <a:r>
              <a:rPr lang="ru-RU" sz="6000" dirty="0" smtClean="0"/>
              <a:t>В) речка, </a:t>
            </a:r>
          </a:p>
          <a:p>
            <a:r>
              <a:rPr lang="ru-RU" sz="6000" dirty="0" smtClean="0"/>
              <a:t>Г) горошек.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1878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Отметьте «лишнее» среди родственных.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А) пахать, </a:t>
            </a:r>
          </a:p>
          <a:p>
            <a:r>
              <a:rPr lang="ru-RU" sz="5400" dirty="0" smtClean="0"/>
              <a:t>Б) пахота, </a:t>
            </a:r>
          </a:p>
          <a:p>
            <a:r>
              <a:rPr lang="ru-RU" sz="5400" dirty="0" smtClean="0"/>
              <a:t>В) пахнуть,  </a:t>
            </a:r>
          </a:p>
          <a:p>
            <a:r>
              <a:rPr lang="ru-RU" sz="5400" dirty="0" smtClean="0"/>
              <a:t>Г) пахарь.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824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Какое слово не является родственным остальным?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А) дорожить, </a:t>
            </a:r>
          </a:p>
          <a:p>
            <a:r>
              <a:rPr lang="ru-RU" sz="5400" dirty="0" smtClean="0"/>
              <a:t>Б) придорожный, </a:t>
            </a:r>
          </a:p>
          <a:p>
            <a:r>
              <a:rPr lang="ru-RU" sz="5400" dirty="0" smtClean="0"/>
              <a:t>В) дорога,  </a:t>
            </a:r>
          </a:p>
          <a:p>
            <a:r>
              <a:rPr lang="ru-RU" sz="5400" dirty="0" smtClean="0"/>
              <a:t>Г) подорожник.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85823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4" y="111362"/>
            <a:ext cx="8811824" cy="648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76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773"/>
            <a:ext cx="8492760" cy="644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5229200"/>
            <a:ext cx="39604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25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Составьте слова, взяв: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приставку из слова полет, корень из слова походка, суффикс из слов стрелка, окончание из слова улица.</a:t>
            </a:r>
          </a:p>
          <a:p>
            <a:endParaRPr lang="ru-RU" dirty="0" smtClean="0"/>
          </a:p>
          <a:p>
            <a:r>
              <a:rPr lang="ru-RU" dirty="0" smtClean="0"/>
              <a:t>корень из слова стрелок, суффикс из слова дочка, окончание из слова груша.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36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Запишите слова, в которых: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а) корень тот же, что в слове морской, суффикс тот же, что в слове бедняк.</a:t>
            </a:r>
          </a:p>
          <a:p>
            <a:endParaRPr lang="ru-RU" dirty="0" smtClean="0"/>
          </a:p>
          <a:p>
            <a:r>
              <a:rPr lang="ru-RU" dirty="0" smtClean="0"/>
              <a:t>б) корень тот же, что в слове лесной, суффикс тот же, что в слове печник.</a:t>
            </a:r>
          </a:p>
          <a:p>
            <a:endParaRPr lang="ru-RU" dirty="0" smtClean="0"/>
          </a:p>
          <a:p>
            <a:r>
              <a:rPr lang="ru-RU" dirty="0" smtClean="0"/>
              <a:t>в) приставка та же, что в слове вылет, корень тот же, что в слове ходит.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240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265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Какое слово состоит из двух приставок, корня, одного суффикса и окончания? </vt:lpstr>
      <vt:lpstr>Какое слово состоит из приставки, корня и окончания </vt:lpstr>
      <vt:lpstr>В каком слове нет суффикса?  </vt:lpstr>
      <vt:lpstr>Отметьте «лишнее» среди родственных. </vt:lpstr>
      <vt:lpstr>Какое слово не является родственным остальным? </vt:lpstr>
      <vt:lpstr>Презентация PowerPoint</vt:lpstr>
      <vt:lpstr>Презентация PowerPoint</vt:lpstr>
      <vt:lpstr>Составьте слова, взяв: </vt:lpstr>
      <vt:lpstr>Запишите слова, в которых: </vt:lpstr>
      <vt:lpstr>Запишите слова, состоящие из: </vt:lpstr>
      <vt:lpstr>Составьте и запишите сложные слова, выделите корни. </vt:lpstr>
      <vt:lpstr>Расшифруй слова и запиши получившееся предложение. 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Какое слово состоит из двух приставок, корня, одного суффикса и окончания?</dc:title>
  <dc:creator>Оксана Бондаренко</dc:creator>
  <cp:lastModifiedBy>Оксана Бондаренко</cp:lastModifiedBy>
  <cp:revision>3</cp:revision>
  <dcterms:created xsi:type="dcterms:W3CDTF">2020-10-04T16:23:33Z</dcterms:created>
  <dcterms:modified xsi:type="dcterms:W3CDTF">2020-10-04T16:49:02Z</dcterms:modified>
</cp:coreProperties>
</file>