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6674-D781-49E8-A17F-360A61F39C44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5029-9C7A-45EB-B81B-CD504044C5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405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6674-D781-49E8-A17F-360A61F39C44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5029-9C7A-45EB-B81B-CD504044C5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101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6674-D781-49E8-A17F-360A61F39C44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5029-9C7A-45EB-B81B-CD504044C5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642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6674-D781-49E8-A17F-360A61F39C44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5029-9C7A-45EB-B81B-CD504044C5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259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6674-D781-49E8-A17F-360A61F39C44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5029-9C7A-45EB-B81B-CD504044C5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710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6674-D781-49E8-A17F-360A61F39C44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5029-9C7A-45EB-B81B-CD504044C5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542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6674-D781-49E8-A17F-360A61F39C44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5029-9C7A-45EB-B81B-CD504044C5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165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6674-D781-49E8-A17F-360A61F39C44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5029-9C7A-45EB-B81B-CD504044C5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854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6674-D781-49E8-A17F-360A61F39C44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5029-9C7A-45EB-B81B-CD504044C5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4745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6674-D781-49E8-A17F-360A61F39C44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5029-9C7A-45EB-B81B-CD504044C5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973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6674-D781-49E8-A17F-360A61F39C44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95029-9C7A-45EB-B81B-CD504044C5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5673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26674-D781-49E8-A17F-360A61F39C44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95029-9C7A-45EB-B81B-CD504044C5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458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64695" y="457200"/>
            <a:ext cx="11089105" cy="5719763"/>
          </a:xfrm>
        </p:spPr>
        <p:txBody>
          <a:bodyPr>
            <a:noAutofit/>
          </a:bodyPr>
          <a:lstStyle/>
          <a:p>
            <a:pPr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Мама любит полевые и луговые цветы. Летом мы вновь съездим в чудесное место на окраине города. За высокими домами начинается широкий луг. Свежая сочная трава доходит до колен. Всюду мелькают синие колокольчики и белые ромашки.</a:t>
            </a:r>
          </a:p>
          <a:p>
            <a:pPr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 ложишься в траву, вдыхаешь её запах. Рядом течёт интересная жизнь маленьких существ. Вот ползёт коричневый рогач. Этого жука за рожки зовут оленем. Какая тишь! Только стрекочет изумрудный кузнечик. Его и не разглядишь в зелени.</a:t>
            </a:r>
          </a:p>
          <a:p>
            <a:pPr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Мама в венке из цветов похожа на королеву в короне! (80 слов)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45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Алфавит, весела, банты, поняла.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90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4695" y="365125"/>
            <a:ext cx="11927305" cy="5811838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данном ниже предложении найди слово, в котором все согласные звуки звонкие. Выпиши это слово.</a:t>
            </a:r>
          </a:p>
          <a:p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игрушек стояли модели паровозов.</a:t>
            </a:r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79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4537" y="365125"/>
            <a:ext cx="11149263" cy="5811838"/>
          </a:xfrm>
        </p:spPr>
        <p:txBody>
          <a:bodyPr>
            <a:normAutofit fontScale="85000" lnSpcReduction="10000"/>
          </a:bodyPr>
          <a:lstStyle/>
          <a:p>
            <a:r>
              <a:rPr lang="ru-RU" sz="3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хотел сказать автор читателю? Определи и запиши основную мысль текста.</a:t>
            </a:r>
          </a:p>
          <a:p>
            <a:pPr algn="just"/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 Я подбросил в костёр гнилое брёвнышко, не досмотрел, что изнутри оно населено рыжими муравьями.</a:t>
            </a:r>
          </a:p>
          <a:p>
            <a:pPr algn="just"/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(2)Затрещало бревно, вывалили муравьи и в отчаянье забегали, забегали поверху и корёжились, сгорая в пламени. (3)Я зацепил брёвнышко и откатил его на край. (4) Теперь муравьи многие спасались — бежали на песок, на сосновые иглы. (5)</a:t>
            </a:r>
            <a:r>
              <a:rPr lang="ru-RU" sz="3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</a:t>
            </a:r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странно: они не убегали от костра.</a:t>
            </a:r>
          </a:p>
          <a:p>
            <a:pPr algn="just"/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(6)Едва преодолев свой ужас, они заворачивали, кружились, и какая-то сила влекла их назад, к покинутой родине! (7)Были многие такие, кто опять взбегал на горячее брёвнышко, метался по нему и погибал там.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065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262</Words>
  <Application>Microsoft Office PowerPoint</Application>
  <PresentationFormat>Широкоэкранный</PresentationFormat>
  <Paragraphs>11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 Бондаренко</dc:creator>
  <cp:lastModifiedBy>Оксана Бондаренко</cp:lastModifiedBy>
  <cp:revision>3</cp:revision>
  <dcterms:created xsi:type="dcterms:W3CDTF">2022-02-02T07:24:43Z</dcterms:created>
  <dcterms:modified xsi:type="dcterms:W3CDTF">2022-02-02T08:41:58Z</dcterms:modified>
</cp:coreProperties>
</file>