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42D1-229B-4DB2-8C88-D167FFC1724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300A-9787-4F3C-BE16-CCF872760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6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42D1-229B-4DB2-8C88-D167FFC1724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300A-9787-4F3C-BE16-CCF872760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42D1-229B-4DB2-8C88-D167FFC1724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300A-9787-4F3C-BE16-CCF872760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9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42D1-229B-4DB2-8C88-D167FFC1724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300A-9787-4F3C-BE16-CCF872760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98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42D1-229B-4DB2-8C88-D167FFC1724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300A-9787-4F3C-BE16-CCF872760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4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42D1-229B-4DB2-8C88-D167FFC1724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300A-9787-4F3C-BE16-CCF872760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13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42D1-229B-4DB2-8C88-D167FFC1724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300A-9787-4F3C-BE16-CCF872760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69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42D1-229B-4DB2-8C88-D167FFC1724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300A-9787-4F3C-BE16-CCF872760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3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42D1-229B-4DB2-8C88-D167FFC1724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300A-9787-4F3C-BE16-CCF872760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5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42D1-229B-4DB2-8C88-D167FFC1724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300A-9787-4F3C-BE16-CCF872760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77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42D1-229B-4DB2-8C88-D167FFC1724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300A-9787-4F3C-BE16-CCF872760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48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42D1-229B-4DB2-8C88-D167FFC17248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300A-9787-4F3C-BE16-CCF8727601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9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3" y="-63905"/>
            <a:ext cx="11297653" cy="71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221" y="292935"/>
            <a:ext cx="11269579" cy="1319295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Рассмотри карту России. На ней буквами А и Б отмечены две природные зоны. Далее представлены фотографии лисицы, полярной совы, ели и ягеля. Запиши название каждого из этих организмов рядом с номером фотографии, на которой он изображён. Какие из этих организмов можно встретить в естественной среде (не в зоопарке и не в ботаническом саду) на территории природной зоны А, а какие — природной зоны Б? Запиши номера фотографий с изображением этих организмов в таблицу под соответствующими буквами.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861720"/>
            <a:ext cx="10515600" cy="435133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" y="2095206"/>
            <a:ext cx="5990006" cy="45667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880" y="1612231"/>
            <a:ext cx="5866899" cy="50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32" y="365125"/>
            <a:ext cx="11113168" cy="826001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представлены фотографии рыси, суслика, лиственницы и ковыля. Запиши название каждого из этих животных и растений рядом с номером фотографии, на которой оно изображено.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32" y="1080878"/>
            <a:ext cx="6376736" cy="4321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738" y="1906879"/>
            <a:ext cx="6119061" cy="465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663" y="365126"/>
            <a:ext cx="11101137" cy="87412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На следующей странице представлены фотографии дрофы, глухаря, елей и тюльпанов. Запиши название каждого из этих животных и растений рядом с номером фотографии, на которой оно изображено.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13171"/>
            <a:ext cx="7799967" cy="4469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643" y="1836982"/>
            <a:ext cx="6279357" cy="50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78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Какие из этих животных обитают в естественной среде (не в зоопарке) в природной зоне А, а какие — в природной зоне Б? Запиши в таблицу номера фотографий с изображением этих животных.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70" y="1198939"/>
            <a:ext cx="7369317" cy="4203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302" y="1933324"/>
            <a:ext cx="6488055" cy="513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755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иллюстрации представлены фотографии рыси, белки, сайгака и верблюжьей колючки.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23451"/>
            <a:ext cx="8089433" cy="4626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274" y="1179095"/>
            <a:ext cx="7696199" cy="56789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18747" y="365125"/>
            <a:ext cx="5125453" cy="458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62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89" y="0"/>
            <a:ext cx="11896450" cy="672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164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Рассмотри карту России. На ней буквами А и Б отмечены две природные зоны. Далее представлены фотографии лисицы, полярной совы, ели и ягеля. Запиши название каждого из этих организмов рядом с номером фотографии, на которой он изображён. Какие из этих организмов можно встретить в естественной среде (не в зоопарке и не в ботаническом саду) на территории природной зоны А, а какие — природной зоны Б? Запиши номера фотографий с изображением этих организмов в таблицу под соответствующими буквами.   </vt:lpstr>
      <vt:lpstr>Далее представлены фотографии рыси, суслика, лиственницы и ковыля. Запиши название каждого из этих животных и растений рядом с номером фотографии, на которой оно изображено.   </vt:lpstr>
      <vt:lpstr>На следующей странице представлены фотографии дрофы, глухаря, елей и тюльпанов. Запиши название каждого из этих животных и растений рядом с номером фотографии, на которой оно изображено.</vt:lpstr>
      <vt:lpstr>Какие из этих животных обитают в естественной среде (не в зоопарке) в природной зоне А, а какие — в природной зоне Б? Запиши в таблицу номера фотографий с изображением этих животных.</vt:lpstr>
      <vt:lpstr>На иллюстрации представлены фотографии рыси, белки, сайгака и верблюжьей колючки.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Рассмотри карту России. На ней буквами А и Б отмечены две природные зоны. Далее представлены фотографии лисицы, полярной совы, ели и ягеля. Запиши название каждого из этих организмов рядом с номером фотографии, на которой он изображён. Какие из этих организмов можно встретить в естественной среде (не в зоопарке и не в ботаническом саду) на территории природной зоны А, а какие — природной зоны Б? Запиши номера фотографий с изображением этих организмов в таблицу под соответствующими буквами.</dc:title>
  <dc:creator>Оксана Бондаренко</dc:creator>
  <cp:lastModifiedBy>Оксана Бондаренко</cp:lastModifiedBy>
  <cp:revision>5</cp:revision>
  <dcterms:created xsi:type="dcterms:W3CDTF">2022-02-08T15:07:30Z</dcterms:created>
  <dcterms:modified xsi:type="dcterms:W3CDTF">2022-02-09T10:13:29Z</dcterms:modified>
</cp:coreProperties>
</file>