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24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26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35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33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67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76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70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28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16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73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92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15A6-FA84-4402-96C0-E48036093A8B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3C1DB-BD30-42F9-93CC-F92653581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97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ВПР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88099" y="1825625"/>
            <a:ext cx="11065701" cy="4351338"/>
          </a:xfrm>
        </p:spPr>
        <p:txBody>
          <a:bodyPr>
            <a:normAutofit/>
          </a:bodyPr>
          <a:lstStyle/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43 − 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            20 · 32          96 : 8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620 : 20           46 + 37         17 · 4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30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255" y="365125"/>
            <a:ext cx="10990545" cy="724639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Ниже на клетчатом поле со стороной клетки 1 см изображён прямоугольник.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 площадь этого прямоугольника.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463" y="1437431"/>
            <a:ext cx="8343193" cy="346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80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838" y="365125"/>
            <a:ext cx="11190962" cy="687061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рисунке изображена фигура.  Найди её площадь, если сторона одной клетки равна 1 см.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920" y="1690688"/>
            <a:ext cx="8110055" cy="311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76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рисунке изображён треугольник. Найди площадь данного на рисунке треугольника. Ответ запишите с сантиметрах квадратных.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90477"/>
            <a:ext cx="7272337" cy="347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23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8547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Пётр Иванович выращивает морковь, лук и свёклу. Каждый овощ он выращивал на отдельном участке в течение четырёх лет. Пётр Иванович заносит в таблицу количество килограммов урожая, которое он получает с каждого участка за год. Используя таблицу, ответь на вопросы. Урожайность какого овоща была наибольшей за второй год?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926584"/>
              </p:ext>
            </p:extLst>
          </p:nvPr>
        </p:nvGraphicFramePr>
        <p:xfrm>
          <a:off x="538620" y="2011880"/>
          <a:ext cx="10815180" cy="4221480"/>
        </p:xfrm>
        <a:graphic>
          <a:graphicData uri="http://schemas.openxmlformats.org/drawingml/2006/table">
            <a:tbl>
              <a:tblPr/>
              <a:tblGrid>
                <a:gridCol w="2703795"/>
                <a:gridCol w="2703795"/>
                <a:gridCol w="2703795"/>
                <a:gridCol w="2703795"/>
              </a:tblGrid>
              <a:tr h="463754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 по порядку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Морковь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Лук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Свекла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</a:tr>
              <a:tr h="530005">
                <a:tc>
                  <a:txBody>
                    <a:bodyPr/>
                    <a:lstStyle/>
                    <a:p>
                      <a:pPr algn="l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Первый год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0005">
                <a:tc>
                  <a:txBody>
                    <a:bodyPr/>
                    <a:lstStyle/>
                    <a:p>
                      <a:pPr algn="l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Второй год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0005">
                <a:tc>
                  <a:txBody>
                    <a:bodyPr/>
                    <a:lstStyle/>
                    <a:p>
                      <a:pPr algn="l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Третий год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0005">
                <a:tc>
                  <a:txBody>
                    <a:bodyPr/>
                    <a:lstStyle/>
                    <a:p>
                      <a:pPr algn="l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Четвёртый год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 кг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084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938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Чемпионат по футболу проходил в четыре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кругa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Михаил следил за количеством забитых голов своих любимых команд и записывал результаты в таблицу. Используя данные этой таблицы, ответь на вопросы.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голов было забито командой «Зенит» в третьем круге?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797903"/>
              </p:ext>
            </p:extLst>
          </p:nvPr>
        </p:nvGraphicFramePr>
        <p:xfrm>
          <a:off x="469232" y="1419728"/>
          <a:ext cx="10884568" cy="4850016"/>
        </p:xfrm>
        <a:graphic>
          <a:graphicData uri="http://schemas.openxmlformats.org/drawingml/2006/table">
            <a:tbl>
              <a:tblPr/>
              <a:tblGrid>
                <a:gridCol w="2721142"/>
                <a:gridCol w="2721142"/>
                <a:gridCol w="2721142"/>
                <a:gridCol w="2721142"/>
              </a:tblGrid>
              <a:tr h="570038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</a:rPr>
                        <a:t>Номер игрового круга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rgbClr val="000000"/>
                          </a:solidFill>
                          <a:effectLst/>
                        </a:rPr>
                        <a:t>«ЦСКА»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</a:rPr>
                        <a:t>«Зенит»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>
                          <a:solidFill>
                            <a:srgbClr val="000000"/>
                          </a:solidFill>
                          <a:effectLst/>
                        </a:rPr>
                        <a:t>«Рубин»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</a:tr>
              <a:tr h="651472">
                <a:tc>
                  <a:txBody>
                    <a:bodyPr/>
                    <a:lstStyle/>
                    <a:p>
                      <a:pPr algn="l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Первый круг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1472">
                <a:tc>
                  <a:txBody>
                    <a:bodyPr/>
                    <a:lstStyle/>
                    <a:p>
                      <a:pPr algn="l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Второй круг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1472">
                <a:tc>
                  <a:txBody>
                    <a:bodyPr/>
                    <a:lstStyle/>
                    <a:p>
                      <a:pPr algn="l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Третий круг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1472">
                <a:tc>
                  <a:txBody>
                    <a:bodyPr/>
                    <a:lstStyle/>
                    <a:p>
                      <a:pPr algn="l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Четвёртый круг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890489" y="13157"/>
            <a:ext cx="41101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38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38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38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0193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211</Words>
  <Application>Microsoft Office PowerPoint</Application>
  <PresentationFormat>Широкоэкранный</PresentationFormat>
  <Paragraphs>48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Times New Roman</vt:lpstr>
      <vt:lpstr>Тема Office</vt:lpstr>
      <vt:lpstr>Подготовка к ВПР</vt:lpstr>
      <vt:lpstr>Ниже на клетчатом поле со стороной клетки 1 см изображён прямоугольник. Найди площадь этого прямоугольника.</vt:lpstr>
      <vt:lpstr>На рисунке изображена фигура.  Найди её площадь, если сторона одной клетки равна 1 см.  </vt:lpstr>
      <vt:lpstr>На рисунке изображён треугольник. Найди площадь данного на рисунке треугольника. Ответ запишите с сантиметрах квадратных.  </vt:lpstr>
      <vt:lpstr>Пётр Иванович выращивает морковь, лук и свёклу. Каждый овощ он выращивал на отдельном участке в течение четырёх лет. Пётр Иванович заносит в таблицу количество килограммов урожая, которое он получает с каждого участка за год. Используя таблицу, ответь на вопросы. Урожайность какого овоща была наибольшей за второй год?</vt:lpstr>
      <vt:lpstr>Чемпионат по футболу проходил в четыре кругa. Михаил следил за количеством забитых голов своих любимых команд и записывал результаты в таблицу. Используя данные этой таблицы, ответь на вопросы. Сколько голов было забито командой «Зенит» в третьем круге?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</dc:title>
  <dc:creator>Оксана Бондаренко</dc:creator>
  <cp:lastModifiedBy>Оксана Бондаренко</cp:lastModifiedBy>
  <cp:revision>5</cp:revision>
  <dcterms:created xsi:type="dcterms:W3CDTF">2022-02-07T15:36:40Z</dcterms:created>
  <dcterms:modified xsi:type="dcterms:W3CDTF">2022-02-08T09:39:24Z</dcterms:modified>
</cp:coreProperties>
</file>