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68" r:id="rId2"/>
    <p:sldId id="269" r:id="rId3"/>
    <p:sldId id="256" r:id="rId4"/>
    <p:sldId id="257" r:id="rId5"/>
    <p:sldId id="276" r:id="rId6"/>
    <p:sldId id="258" r:id="rId7"/>
    <p:sldId id="273" r:id="rId8"/>
    <p:sldId id="271" r:id="rId9"/>
    <p:sldId id="275" r:id="rId10"/>
    <p:sldId id="270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4F96F81-DD3E-41C9-B1BC-1801231BAC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48EABC-8EF6-47DF-A34A-B22BD85D1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F2D1D8-C181-4C4C-990B-D56998FC5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DBBDF8-A13C-41A3-B187-6513879F54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74F9CE-9F23-4D5A-86B0-249E881DD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673B9F9F-1F9C-4611-AFE7-2B52C1AEA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B178363A-5306-4539-9596-6DB6EB9DB9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0AFB96-E618-4913-9DCE-315323CADB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72B473-37F7-4987-B366-8EBE300F32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E376D19-F5CF-48BC-A407-A688D580E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1091E64-11F1-4E76-81E6-664F9EBB77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8257687-68F2-40B9-9371-D0C4AC4737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checker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48;&#1079;&#1083;&#1086;&#1078;&#1077;&#1085;&#1080;&#1077;.%20&#1025;&#1078;&#1080;&#1082;%20&#1089;&#1087;&#1080;&#1090;\Shtraus-Muzyka-dozhdya-medlennyy-val_s(muzofon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48;&#1079;&#1083;&#1086;&#1078;&#1077;&#1085;&#1080;&#1077;.%20&#1025;&#1078;&#1080;&#1082;%20&#1089;&#1087;&#1080;&#1090;\Shtraus-Muzyka-dozhdya-medlennyy-val_s(muzofon.com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iasubs.ru/group/uploads/mi/mir-iskusstva-tvorchestva-i-krasotyi/image2/WItMzNjNT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428736"/>
            <a:ext cx="5402755" cy="383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www.xrest.ru/images/collection/00825/518/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1" y="1500187"/>
            <a:ext cx="3633801" cy="37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1187450" y="692150"/>
            <a:ext cx="69850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traus-Muzyka-dozhdya-medlennyy-val_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02171"/>
            <a:ext cx="59426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        </a:t>
            </a:r>
            <a:r>
              <a:rPr lang="ru-RU" sz="8800" b="1" dirty="0" smtClean="0">
                <a:latin typeface="Propisi" pitchFamily="2" charset="0"/>
              </a:rPr>
              <a:t>26 октября.</a:t>
            </a:r>
            <a:endParaRPr lang="ru-RU" sz="8800" b="1" dirty="0">
              <a:latin typeface="Propis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0760" y="2000240"/>
            <a:ext cx="43156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latin typeface="Propisi" pitchFamily="2" charset="0"/>
              </a:rPr>
              <a:t>Изложение.</a:t>
            </a:r>
            <a:endParaRPr lang="ru-RU" sz="8800" b="1" dirty="0">
              <a:latin typeface="Propisi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0919" y="3244334"/>
            <a:ext cx="45592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latin typeface="Propisi" pitchFamily="2" charset="0"/>
              </a:rPr>
              <a:t>Ёжик спит.</a:t>
            </a:r>
            <a:endParaRPr lang="ru-RU" sz="8800" b="1" dirty="0">
              <a:latin typeface="Propisi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299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/>
              <a:t>Изложи текст по вопросам: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391181"/>
            <a:ext cx="7786742" cy="1323439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1.</a:t>
            </a:r>
            <a:r>
              <a:rPr lang="ru-RU" sz="40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 </a:t>
            </a:r>
            <a:r>
              <a:rPr lang="ru-RU" sz="4000" b="1" dirty="0" smtClean="0"/>
              <a:t>   Куда привёл детей </a:t>
            </a:r>
            <a:r>
              <a:rPr lang="ru-RU" sz="4000" b="1" dirty="0" smtClean="0">
                <a:solidFill>
                  <a:srgbClr val="C00000"/>
                </a:solidFill>
              </a:rPr>
              <a:t>дед Иван</a:t>
            </a:r>
            <a:r>
              <a:rPr lang="ru-RU" sz="4000" b="1" dirty="0" smtClean="0"/>
              <a:t>?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00240"/>
            <a:ext cx="5475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 Что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показал им?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71810"/>
            <a:ext cx="6821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2</a:t>
            </a:r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.</a:t>
            </a:r>
            <a:r>
              <a:rPr lang="ru-RU" sz="4000" b="1" dirty="0" smtClean="0"/>
              <a:t>    Кто </a:t>
            </a:r>
            <a:r>
              <a:rPr lang="ru-RU" sz="4000" b="1" dirty="0" smtClean="0">
                <a:solidFill>
                  <a:srgbClr val="C00000"/>
                </a:solidFill>
              </a:rPr>
              <a:t>это</a:t>
            </a:r>
            <a:r>
              <a:rPr lang="ru-RU" sz="4000" b="1" dirty="0" smtClean="0"/>
              <a:t> вырыл ямку?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84712" y="3099106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Что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8972" y="4820205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3</a:t>
            </a:r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.    </a:t>
            </a:r>
            <a:r>
              <a:rPr lang="ru-RU" sz="4000" b="1" dirty="0" smtClean="0"/>
              <a:t>Что </a:t>
            </a:r>
            <a:r>
              <a:rPr lang="ru-RU" sz="4000" b="1" dirty="0" smtClean="0">
                <a:solidFill>
                  <a:srgbClr val="C00000"/>
                </a:solidFill>
              </a:rPr>
              <a:t>теперь</a:t>
            </a:r>
            <a:r>
              <a:rPr lang="ru-RU" sz="4000" b="1" dirty="0" smtClean="0"/>
              <a:t> делает ёжик? 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641792"/>
            <a:ext cx="5757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 Когда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проснётся?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857628"/>
            <a:ext cx="3094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он </a:t>
            </a:r>
            <a:r>
              <a:rPr lang="ru-RU" sz="4000" b="1" dirty="0" smtClean="0"/>
              <a:t>сделал?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rewalls.com/pic/201109/800x600/reWalls.com-458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662" y="857232"/>
            <a:ext cx="6455924" cy="501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-fotki.yandex.ru/get/3/ancora.1/0_12679_f03b6019_XL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526670" y="973604"/>
            <a:ext cx="6357981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Roman\Desktop\программы\Новый рисунок (1).pn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571604" y="785794"/>
            <a:ext cx="614366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78292" y="928670"/>
            <a:ext cx="860710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узнал этого лесного жителя?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292618"/>
            <a:ext cx="8489568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этот лесной житель делает?</a:t>
            </a:r>
          </a:p>
        </p:txBody>
      </p:sp>
      <p:pic>
        <p:nvPicPr>
          <p:cNvPr id="8194" name="Picture 2" descr="&amp;Scy;&amp;pcy;&amp;yacy;&amp;shchcy;&amp;icy;&amp;jcy; &amp;iecy;&amp;zhcy;&amp;icy;&amp;kcy; &amp;iecy;&amp;zhcy;, &amp;fcy;&amp;ocy;&amp;tcy;&amp;ocy; &amp;fcy;&amp;ocy;&amp;tcy;&amp;ocy;&amp;gcy;&amp;rcy;&amp;acy;&amp;fcy;&amp;icy;&amp;yacy; &amp;kcy;&amp;acy;&amp;rcy;&amp;tcy;&amp;icy;&amp;ncy;&amp;kcy;&amp;acy; &amp;ocy;&amp;bcy;&amp;ocy;&amp;icy;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3286116" y="4181650"/>
            <a:ext cx="2714644" cy="222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84703" y="2214554"/>
            <a:ext cx="2344553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это?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8313" y="1063072"/>
            <a:ext cx="84963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 dirty="0" smtClean="0"/>
              <a:t>	Дед Иван привёл детей в сад. Он показал им холмик земли под кустом.</a:t>
            </a:r>
          </a:p>
          <a:p>
            <a:r>
              <a:rPr lang="ru-RU" sz="4400" b="1" dirty="0"/>
              <a:t>	Это ёжик вырыл ямку. Он натаскал в неё травы и залез туда. </a:t>
            </a:r>
          </a:p>
          <a:p>
            <a:r>
              <a:rPr lang="ru-RU" sz="4400" b="1" dirty="0"/>
              <a:t>	Теперь ёжик спит. Он проснётся только весной.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5642" y="285728"/>
            <a:ext cx="3132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Ёжик спит.</a:t>
            </a:r>
            <a:endParaRPr lang="ru-RU" sz="4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353777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/>
              <a:t>Перескажи текст по вопросам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5347"/>
            <a:ext cx="7802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 . Куда привёл детей дед Иван?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282603"/>
            <a:ext cx="5331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2. Что он показал им?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139859"/>
            <a:ext cx="5773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3. Кто это вырыл ямку?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925677"/>
            <a:ext cx="4400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4. Что он сделал?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29001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5. Что теперь делает ёжик? </a:t>
            </a:r>
            <a:br>
              <a:rPr lang="ru-RU" sz="3600" b="1" dirty="0" smtClean="0"/>
            </a:br>
            <a:endParaRPr lang="ru-RU" sz="36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572140"/>
            <a:ext cx="5589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6. Когда он проснётся?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Ёжик спит.</a:t>
            </a:r>
          </a:p>
          <a:p>
            <a:pPr algn="ctr"/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just"/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  Дед Иван привёл детей в сад. Он показал им холмик земли под кустом.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105835"/>
            <a:ext cx="87154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 Это ёжик вырыл ямку. Он натаскал в неё травы и залез туда.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72074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Теперь ёжик спит. Он проснётся только весной.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8313" y="2345849"/>
            <a:ext cx="84963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 dirty="0"/>
              <a:t>	</a:t>
            </a:r>
          </a:p>
          <a:p>
            <a:r>
              <a:rPr lang="ru-RU" sz="4400" b="1" dirty="0"/>
              <a:t>	</a:t>
            </a:r>
          </a:p>
          <a:p>
            <a:r>
              <a:rPr lang="ru-RU" sz="4400" b="1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5642" y="285728"/>
            <a:ext cx="3132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Ё</a:t>
            </a:r>
            <a:r>
              <a:rPr lang="ru-RU" sz="4400" b="1" dirty="0" smtClean="0">
                <a:solidFill>
                  <a:srgbClr val="FF0000"/>
                </a:solidFill>
              </a:rPr>
              <a:t>жи</a:t>
            </a:r>
            <a:r>
              <a:rPr lang="ru-RU" sz="4400" b="1" dirty="0" smtClean="0"/>
              <a:t>к спит.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5375" y="1357298"/>
            <a:ext cx="7977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Дед </a:t>
            </a:r>
            <a:r>
              <a:rPr lang="ru-RU" sz="4000" b="1" dirty="0" smtClean="0">
                <a:solidFill>
                  <a:srgbClr val="FF3300"/>
                </a:solidFill>
              </a:rPr>
              <a:t>И</a:t>
            </a:r>
            <a:r>
              <a:rPr lang="ru-RU" sz="4000" b="1" dirty="0" smtClean="0"/>
              <a:t>ван пр</a:t>
            </a:r>
            <a:r>
              <a:rPr lang="ru-RU" sz="4000" b="1" dirty="0" smtClean="0">
                <a:solidFill>
                  <a:srgbClr val="FF3300"/>
                </a:solidFill>
              </a:rPr>
              <a:t>и</a:t>
            </a:r>
            <a:r>
              <a:rPr lang="ru-RU" sz="4000" b="1" dirty="0" smtClean="0"/>
              <a:t>вёл детей в са</a:t>
            </a:r>
            <a:r>
              <a:rPr lang="ru-RU" sz="4000" b="1" dirty="0" smtClean="0">
                <a:solidFill>
                  <a:srgbClr val="FF0000"/>
                </a:solidFill>
              </a:rPr>
              <a:t>д</a:t>
            </a:r>
            <a:r>
              <a:rPr lang="ru-RU" sz="4000" b="1" dirty="0" smtClean="0"/>
              <a:t>.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968558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Он п</a:t>
            </a:r>
            <a:r>
              <a:rPr lang="ru-RU" sz="4000" b="1" dirty="0" smtClean="0">
                <a:solidFill>
                  <a:srgbClr val="FF3300"/>
                </a:solidFill>
              </a:rPr>
              <a:t>о</a:t>
            </a:r>
            <a:r>
              <a:rPr lang="ru-RU" sz="4000" b="1" dirty="0" smtClean="0"/>
              <a:t>к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зал им холмик з</a:t>
            </a:r>
            <a:r>
              <a:rPr lang="ru-RU" sz="4000" b="1" dirty="0" smtClean="0">
                <a:solidFill>
                  <a:srgbClr val="FF3300"/>
                </a:solidFill>
              </a:rPr>
              <a:t>е</a:t>
            </a:r>
            <a:r>
              <a:rPr lang="ru-RU" sz="4000" b="1" dirty="0" smtClean="0"/>
              <a:t>мли по</a:t>
            </a:r>
            <a:r>
              <a:rPr lang="ru-RU" sz="4000" b="1" dirty="0" smtClean="0">
                <a:solidFill>
                  <a:srgbClr val="FF0000"/>
                </a:solidFill>
              </a:rPr>
              <a:t>д</a:t>
            </a:r>
            <a:r>
              <a:rPr lang="ru-RU" sz="4000" b="1" dirty="0" smtClean="0"/>
              <a:t> кустом.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15322" y="3156500"/>
            <a:ext cx="6047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Это ё</a:t>
            </a:r>
            <a:r>
              <a:rPr lang="ru-RU" sz="4000" b="1" dirty="0" smtClean="0">
                <a:solidFill>
                  <a:srgbClr val="FF0000"/>
                </a:solidFill>
              </a:rPr>
              <a:t>жи</a:t>
            </a:r>
            <a:r>
              <a:rPr lang="ru-RU" sz="4000" b="1" dirty="0" smtClean="0"/>
              <a:t>к вырыл ямку.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20" y="3870880"/>
            <a:ext cx="9766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нат</a:t>
            </a:r>
            <a:r>
              <a:rPr lang="ru-RU" sz="4000" b="1" dirty="0" smtClean="0">
                <a:solidFill>
                  <a:srgbClr val="FF3300"/>
                </a:solidFill>
              </a:rPr>
              <a:t>а</a:t>
            </a:r>
            <a:r>
              <a:rPr lang="ru-RU" sz="4000" b="1" dirty="0" smtClean="0"/>
              <a:t>скал в неё тр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вы и зале</a:t>
            </a:r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 туда.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57561" y="3152826"/>
            <a:ext cx="893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</a:rPr>
              <a:t>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97046" y="4602110"/>
            <a:ext cx="4889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Т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пер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/>
              <a:t> ё</a:t>
            </a:r>
            <a:r>
              <a:rPr lang="ru-RU" sz="4000" b="1" dirty="0" smtClean="0">
                <a:solidFill>
                  <a:srgbClr val="FF0000"/>
                </a:solidFill>
              </a:rPr>
              <a:t>жи</a:t>
            </a:r>
            <a:r>
              <a:rPr lang="ru-RU" sz="4000" b="1" dirty="0" smtClean="0"/>
              <a:t>к спит. 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940" y="5303238"/>
            <a:ext cx="6024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err="1" smtClean="0"/>
              <a:t>снётся</a:t>
            </a:r>
            <a:r>
              <a:rPr lang="ru-RU" sz="4000" b="1" dirty="0" smtClean="0"/>
              <a:t> тол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/>
              <a:t>ко в</a:t>
            </a:r>
            <a:r>
              <a:rPr lang="ru-RU" sz="4000" b="1" dirty="0" smtClean="0">
                <a:solidFill>
                  <a:srgbClr val="FF3300"/>
                </a:solidFill>
              </a:rPr>
              <a:t>е</a:t>
            </a:r>
            <a:r>
              <a:rPr lang="ru-RU" sz="4000" b="1" dirty="0" smtClean="0"/>
              <a:t>сной.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36004" y="4596932"/>
            <a:ext cx="893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65318" y="4577179"/>
            <a:ext cx="1290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пр</a:t>
            </a:r>
            <a:r>
              <a:rPr lang="ru-RU" sz="4000" b="1" dirty="0" smtClean="0">
                <a:solidFill>
                  <a:srgbClr val="FF3300"/>
                </a:solidFill>
              </a:rPr>
              <a:t>о</a:t>
            </a:r>
            <a:r>
              <a:rPr lang="ru-RU" sz="4000" b="1" dirty="0" smtClean="0"/>
              <a:t>-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6000760" y="2089537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4833" r="53783"/>
          <a:stretch>
            <a:fillRect/>
          </a:stretch>
        </p:blipFill>
        <p:spPr bwMode="auto">
          <a:xfrm>
            <a:off x="7072330" y="1142984"/>
            <a:ext cx="1428760" cy="64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1399976" rev="0"/>
            </a:camera>
            <a:lightRig rig="threePt" dir="t"/>
          </a:scene3d>
        </p:spPr>
      </p:pic>
      <p:pic>
        <p:nvPicPr>
          <p:cNvPr id="9" name="Рисунок 8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4833" r="53783"/>
          <a:stretch>
            <a:fillRect/>
          </a:stretch>
        </p:blipFill>
        <p:spPr bwMode="auto">
          <a:xfrm>
            <a:off x="5072066" y="1214422"/>
            <a:ext cx="1428760" cy="64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а 121 из 12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857364"/>
            <a:ext cx="1413933" cy="672703"/>
          </a:xfrm>
          <a:prstGeom prst="rect">
            <a:avLst/>
          </a:prstGeom>
          <a:noFill/>
          <a:scene3d>
            <a:camera prst="orthographicFront">
              <a:rot lat="656985" lon="913512" rev="10667050"/>
            </a:camera>
            <a:lightRig rig="threePt" dir="t"/>
          </a:scene3d>
        </p:spPr>
      </p:pic>
      <p:pic>
        <p:nvPicPr>
          <p:cNvPr id="15" name="Рисунок 14" descr="Картинка 121 из 12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947862"/>
            <a:ext cx="1390649" cy="690563"/>
          </a:xfrm>
          <a:prstGeom prst="rect">
            <a:avLst/>
          </a:prstGeom>
          <a:noFill/>
          <a:scene3d>
            <a:camera prst="orthographicFront">
              <a:rot lat="0" lon="0" rev="18000000"/>
            </a:camera>
            <a:lightRig rig="threePt" dir="t"/>
          </a:scene3d>
        </p:spPr>
      </p:pic>
      <p:pic>
        <p:nvPicPr>
          <p:cNvPr id="16" name="Рисунок 15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4833" r="53783"/>
          <a:stretch>
            <a:fillRect/>
          </a:stretch>
        </p:blipFill>
        <p:spPr bwMode="auto">
          <a:xfrm>
            <a:off x="7143768" y="2786058"/>
            <a:ext cx="1428760" cy="64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100000"/>
            </a:camera>
            <a:lightRig rig="threePt" dir="t"/>
          </a:scene3d>
        </p:spPr>
      </p:pic>
      <p:pic>
        <p:nvPicPr>
          <p:cNvPr id="18" name="Рисунок 17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1619229" y="732215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4548187" y="3214686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7548583" y="2285992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357158" y="1160843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357158" y="3643314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33" name="Рисунок 32" descr="http://img-fotki.yandex.ru/get/4601/sumtime.20/0_4f515_12ee8f03_XL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857232"/>
            <a:ext cx="82868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3143240" y="214290"/>
            <a:ext cx="3175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Физминутка </a:t>
            </a:r>
            <a:endParaRPr lang="ru-RU" sz="4000" dirty="0"/>
          </a:p>
        </p:txBody>
      </p:sp>
      <p:pic>
        <p:nvPicPr>
          <p:cNvPr id="17" name="Shtraus-Muzyka-dozhdya-medlennyy-val_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0.01248 C 0.02917 0.01642 0.03021 0.02058 0.03108 0.02451 C 0.03195 0.02914 0.03247 0.03376 0.03368 0.03862 C 0.03524 0.04532 0.03889 0.05851 0.03889 0.05874 C 0.04705 0.12326 0.04375 0.08811 0.03889 0.21646 C 0.03854 0.22756 0.02344 0.23913 0.01233 0.24468 C 0.00417 0.2537 -0.00174 0.2611 -0.0118 0.2685 C -0.01458 0.27497 -0.02049 0.28769 -0.025 0.29255 C -0.02674 0.29463 -0.03003 0.29625 -0.03021 0.29856 C -0.03194 0.32793 -0.03021 0.3573 -0.03021 0.38668 " pathEditMode="relative" rAng="0" ptsTypes="fffffffffA">
                                      <p:cBhvr>
                                        <p:cTn id="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00393 C 0.0217 0.00833 0.12917 0.00208 0.12917 0.00231 C 0.13976 0.00416 0.15382 0.00601 0.16354 0.01018 C 0.1941 0.02313 0.16823 0.01272 0.18768 0.02405 C 0.19271 0.02706 0.19827 0.02937 0.20365 0.03192 C 0.20643 0.0333 0.21181 0.03608 0.21181 0.03631 C 0.21771 0.05042 0.20903 0.03307 0.2224 0.04811 C 0.22396 0.04972 0.22379 0.05204 0.225 0.05412 C 0.22639 0.05643 0.22882 0.05805 0.23021 0.06013 C 0.24063 0.07563 0.24375 0.09413 0.25174 0.11009 C 0.25695 0.12003 0.26597 0.12789 0.27031 0.13807 C 0.27153 0.1605 0.26754 0.21416 0.27847 0.23798 C 0.27743 0.33742 0.27743 0.43663 0.2757 0.53608 C 0.2757 0.54209 0.26702 0.55527 0.26493 0.56013 C 0.26285 0.56476 0.25434 0.57216 0.25434 0.57239 C 0.24827 0.60477 0.25695 0.57378 0.24618 0.59205 C 0.23976 0.60315 0.23472 0.6198 0.23021 0.63206 C 0.22865 0.64547 0.22795 0.65911 0.2224 0.67206 C 0.22153 0.67947 0.22084 0.68663 0.21962 0.69404 C 0.21806 0.70537 0.21424 0.72803 0.21424 0.72826 C 0.21337 0.74538 0.21337 0.76272 0.21181 0.78007 C 0.21059 0.79163 0.20365 0.79903 0.20365 0.81198 " pathEditMode="relative" rAng="0" ptsTypes="fffffffffffffffffffffA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1.94265E-7 C -0.01598 0.00624 -0.01649 0.01156 -0.01685 0.0192 C -0.01666 0.04995 -0.01805 0.1043 -0.0132 0.13437 C -0.01232 0.14894 -0.01267 0.14154 -0.01232 0.16836 C -0.01198 0.1945 -0.01215 0.22202 -0.01093 0.24792 C -0.01076 0.25486 -0.01007 0.26179 -0.00972 0.2692 C -0.00833 0.30042 -0.00746 0.32054 -0.00156 0.33973 C -0.00017 0.34945 0.00174 0.35708 0.00348 0.36517 C 0.00469 0.37072 0.00469 0.37812 0.00539 0.38437 C 0.00556 0.38691 0.00591 0.38853 0.00626 0.39084 C 0.00695 0.39755 0.00695 0.40587 0.00764 0.41235 C 0.00816 0.41698 0.00938 0.42507 0.00938 0.4253 C 0.0099 0.43571 0.0106 0.43918 0.01129 0.44866 C 0.01233 0.46369 0.01337 0.47572 0.01528 0.4889 C 0.01615 0.50046 0.01685 0.50046 0.01858 0.50856 " pathEditMode="relative" rAng="0" ptsTypes="ffffffffffffffA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 -0.0407 C -0.07534 -0.03977 -0.05572 -0.04278 -0.03819 -0.03237 C -0.0309 -0.01318 -0.03142 0.14709 -0.03142 0.15033 C -0.03142 0.15611 -0.01788 0.27544 -0.03819 0.32655 C -0.04079 0.34182 -0.04288 0.35685 -0.04739 0.37188 C -0.04566 0.38622 -0.04548 0.40102 -0.04045 0.4149 C -0.03784 0.42184 -0.03767 0.43155 -0.02691 0.43155 " pathEditMode="relative" rAng="0" ptsTypes="ffffffA">
                                      <p:cBhvr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0.00717 C -0.03368 0.00902 -0.03733 0.01203 -0.04878 0.0155 C -0.05434 0.02197 -0.06059 0.02776 -0.06632 0.03423 C -0.06788 0.03747 -0.07135 0.0451 -0.07135 0.04857 C -0.07135 0.05898 -0.07031 0.06938 -0.06892 0.07979 C -0.06823 0.08627 -0.05955 0.09436 -0.05625 0.09852 C -0.04739 0.10939 -0.05278 0.10338 -0.03611 0.11703 C -0.0316 0.12073 -0.02535 0.12165 -0.02101 0.12512 C -0.00937 0.13483 -0.01024 0.13506 0.00191 0.142 C 0.0092 0.1464 0.01788 0.14917 0.02448 0.15449 C 0.03698 0.16444 0.05261 0.17137 0.06493 0.18155 C 0.08316 0.19681 0.06233 0.18456 0.08021 0.19381 C 0.0941 0.21115 0.07517 0.18987 0.09271 0.20421 C 0.10868 0.21786 0.08559 0.20398 0.10521 0.21462 C 0.10712 0.2167 0.10833 0.21901 0.11042 0.22063 C 0.11267 0.22318 0.1158 0.2248 0.11788 0.22711 C 0.12986 0.24075 0.11563 0.23127 0.13038 0.23937 C 0.13229 0.24168 0.1342 0.24376 0.13559 0.24584 C 0.13663 0.24792 0.13681 0.25024 0.1382 0.25185 C 0.14132 0.25625 0.14826 0.26434 0.14826 0.26457 C 0.15313 0.27683 0.16163 0.2877 0.17101 0.29788 C 0.17483 0.30158 0.18108 0.31036 0.18108 0.3106 C 0.18663 0.32447 0.17951 0.30782 0.18872 0.32262 C 0.19358 0.33095 0.19601 0.34066 0.19861 0.34968 C 0.19948 0.3587 0.19948 0.36772 0.20122 0.37651 C 0.20278 0.38414 0.20712 0.39154 0.20868 0.3994 C 0.21007 0.41698 0.21042 0.43964 0.21649 0.45768 C 0.21754 0.46092 0.22014 0.463 0.22153 0.46578 C 0.22761 0.47873 0.2316 0.49237 0.23629 0.50555 C 0.24028 0.52822 0.2375 0.51573 0.24427 0.53863 C 0.24514 0.54117 0.24549 0.54418 0.2467 0.54672 C 0.24844 0.55111 0.25174 0.55921 0.25174 0.55944 C 0.25712 0.72688 0.25677 0.66721 0.25677 0.73798 " pathEditMode="relative" rAng="0" ptsTypes="ffffffffffffffffffffffffffffffffA">
                                      <p:cBhvr>
                                        <p:cTn id="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0786E-6 L -0.09948 0.75832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77778E-6 L -0.03148 0.61284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535E-8 L 0.06979 0.627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5.55556E-7 L 4.07407E-6 0.7623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95 -0.00763 C -0.14583 0.14801 -0.13264 0.31568 -0.13073 0.47248 C -0.13299 0.5296 -0.1434 0.58534 -0.1467 0.64246 C -0.14583 0.64778 -0.14601 0.6531 -0.14392 0.65842 C -0.14323 0.66027 -0.14028 0.66096 -0.13854 0.66258 C -0.1316 0.66906 -0.12674 0.67391 -0.11736 0.67854 C -0.11111 0.67785 -0.10365 0.67946 -0.09861 0.67646 C -0.09601 0.67507 -0.10434 0.67415 -0.1066 0.6723 C -0.10903 0.67068 -0.10972 0.66813 -0.11198 0.66651 C -0.11424 0.66466 -0.11771 0.66397 -0.12014 0.66258 C -0.14514 0.64593 -0.12309 0.65749 -0.14132 0.64848 C -0.14948 0.63922 -0.14931 0.63622 -0.14931 0.62442 " pathEditMode="relative" rAng="0" ptsTypes="fffffffffffA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1138E-6 C -0.00122 0.11887 0.00937 0.24954 -0.01372 0.3691 C -0.0158 0.3802 -0.02205 0.38992 -0.02535 0.3987 C -0.03577 0.42877 -0.04375 0.46068 -0.06216 0.48543 C -0.06407 0.50462 -0.06841 0.54417 -0.08091 0.5592 C -0.0816 0.56498 -0.08299 0.57724 -0.08299 0.5777 " pathEditMode="relative" rAng="0" ptsTypes="fffffA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299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/>
              <a:t>Изложи текст по вопросам: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6288" y="1427156"/>
            <a:ext cx="8649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1. Куда привёл детей </a:t>
            </a:r>
            <a:r>
              <a:rPr lang="ru-RU" sz="4000" b="1" dirty="0" smtClean="0">
                <a:solidFill>
                  <a:srgbClr val="C00000"/>
                </a:solidFill>
              </a:rPr>
              <a:t>дед Иван</a:t>
            </a:r>
            <a:r>
              <a:rPr lang="ru-RU" sz="4000" b="1" dirty="0" smtClean="0"/>
              <a:t>?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792" y="2143116"/>
            <a:ext cx="5903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2. Что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показал им?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3246" y="3177826"/>
            <a:ext cx="6393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3. Кто </a:t>
            </a:r>
            <a:r>
              <a:rPr lang="ru-RU" sz="4000" b="1" dirty="0" smtClean="0">
                <a:solidFill>
                  <a:srgbClr val="C00000"/>
                </a:solidFill>
              </a:rPr>
              <a:t>это</a:t>
            </a:r>
            <a:r>
              <a:rPr lang="ru-RU" sz="4000" b="1" dirty="0" smtClean="0"/>
              <a:t> вырыл ямку?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1320" y="3863916"/>
            <a:ext cx="4868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4. Что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сделал?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2936" y="4930987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5. Что </a:t>
            </a:r>
            <a:r>
              <a:rPr lang="ru-RU" sz="4000" b="1" dirty="0" smtClean="0">
                <a:solidFill>
                  <a:srgbClr val="C00000"/>
                </a:solidFill>
              </a:rPr>
              <a:t>теперь</a:t>
            </a:r>
            <a:r>
              <a:rPr lang="ru-RU" sz="4000" b="1" dirty="0" smtClean="0"/>
              <a:t> делает ёжик? 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34588" y="5641792"/>
            <a:ext cx="6185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6. Когда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проснётся?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299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/>
              <a:t>Изложи текст по вопросам: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391181"/>
            <a:ext cx="7786742" cy="1323439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1.</a:t>
            </a:r>
            <a:r>
              <a:rPr lang="ru-RU" sz="40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 </a:t>
            </a:r>
            <a:r>
              <a:rPr lang="ru-RU" sz="4000" b="1" dirty="0" smtClean="0"/>
              <a:t>   Куда привёл детей </a:t>
            </a:r>
            <a:r>
              <a:rPr lang="ru-RU" sz="4000" b="1" dirty="0" smtClean="0">
                <a:solidFill>
                  <a:srgbClr val="C00000"/>
                </a:solidFill>
              </a:rPr>
              <a:t>дед Иван</a:t>
            </a:r>
            <a:r>
              <a:rPr lang="ru-RU" sz="4000" b="1" dirty="0" smtClean="0"/>
              <a:t>?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00240"/>
            <a:ext cx="5475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 Что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показал им?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71810"/>
            <a:ext cx="6821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2</a:t>
            </a:r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.</a:t>
            </a:r>
            <a:r>
              <a:rPr lang="ru-RU" sz="4000" b="1" dirty="0" smtClean="0"/>
              <a:t>    Кто </a:t>
            </a:r>
            <a:r>
              <a:rPr lang="ru-RU" sz="4000" b="1" dirty="0" smtClean="0">
                <a:solidFill>
                  <a:srgbClr val="C00000"/>
                </a:solidFill>
              </a:rPr>
              <a:t>это</a:t>
            </a:r>
            <a:r>
              <a:rPr lang="ru-RU" sz="4000" b="1" dirty="0" smtClean="0"/>
              <a:t> вырыл ямку?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84712" y="3099106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Что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8972" y="4820205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3</a:t>
            </a:r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.    </a:t>
            </a:r>
            <a:r>
              <a:rPr lang="ru-RU" sz="4000" b="1" dirty="0" smtClean="0"/>
              <a:t>Что </a:t>
            </a:r>
            <a:r>
              <a:rPr lang="ru-RU" sz="4000" b="1" dirty="0" smtClean="0">
                <a:solidFill>
                  <a:srgbClr val="C00000"/>
                </a:solidFill>
              </a:rPr>
              <a:t>теперь</a:t>
            </a:r>
            <a:r>
              <a:rPr lang="ru-RU" sz="4000" b="1" dirty="0" smtClean="0"/>
              <a:t> делает ёжик? 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641792"/>
            <a:ext cx="5757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 Когда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проснётся?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857628"/>
            <a:ext cx="3094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он </a:t>
            </a:r>
            <a:r>
              <a:rPr lang="ru-RU" sz="4000" b="1" dirty="0" smtClean="0"/>
              <a:t>сделал?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1926</TotalTime>
  <Words>209</Words>
  <Application>Microsoft Office PowerPoint</Application>
  <PresentationFormat>Экран (4:3)</PresentationFormat>
  <Paragraphs>61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Tolik</dc:creator>
  <cp:lastModifiedBy>Оксана Бондаренко</cp:lastModifiedBy>
  <cp:revision>164</cp:revision>
  <dcterms:created xsi:type="dcterms:W3CDTF">2009-10-14T06:54:39Z</dcterms:created>
  <dcterms:modified xsi:type="dcterms:W3CDTF">2019-12-02T06:17:29Z</dcterms:modified>
</cp:coreProperties>
</file>