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0" d="100"/>
          <a:sy n="80" d="100"/>
        </p:scale>
        <p:origin x="3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336F-B229-42B7-BE71-54FC3B61F344}" type="datetimeFigureOut">
              <a:rPr lang="ru-RU" smtClean="0"/>
              <a:t>01.03.2021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06827-FDB6-49BD-8C97-391B4F30CE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4605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336F-B229-42B7-BE71-54FC3B61F344}" type="datetimeFigureOut">
              <a:rPr lang="ru-RU" smtClean="0"/>
              <a:t>01.03.2021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06827-FDB6-49BD-8C97-391B4F30CE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7477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336F-B229-42B7-BE71-54FC3B61F344}" type="datetimeFigureOut">
              <a:rPr lang="ru-RU" smtClean="0"/>
              <a:t>01.03.2021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06827-FDB6-49BD-8C97-391B4F30CE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1356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336F-B229-42B7-BE71-54FC3B61F344}" type="datetimeFigureOut">
              <a:rPr lang="ru-RU" smtClean="0"/>
              <a:t>01.03.2021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06827-FDB6-49BD-8C97-391B4F30CE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0251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336F-B229-42B7-BE71-54FC3B61F344}" type="datetimeFigureOut">
              <a:rPr lang="ru-RU" smtClean="0"/>
              <a:t>01.03.2021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06827-FDB6-49BD-8C97-391B4F30CE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3191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336F-B229-42B7-BE71-54FC3B61F344}" type="datetimeFigureOut">
              <a:rPr lang="ru-RU" smtClean="0"/>
              <a:t>01.03.2021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06827-FDB6-49BD-8C97-391B4F30CE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12849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336F-B229-42B7-BE71-54FC3B61F344}" type="datetimeFigureOut">
              <a:rPr lang="ru-RU" smtClean="0"/>
              <a:t>01.03.2021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06827-FDB6-49BD-8C97-391B4F30CE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5478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336F-B229-42B7-BE71-54FC3B61F344}" type="datetimeFigureOut">
              <a:rPr lang="ru-RU" smtClean="0"/>
              <a:t>01.03.2021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06827-FDB6-49BD-8C97-391B4F30CE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3303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336F-B229-42B7-BE71-54FC3B61F344}" type="datetimeFigureOut">
              <a:rPr lang="ru-RU" smtClean="0"/>
              <a:t>01.03.2021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06827-FDB6-49BD-8C97-391B4F30CE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0593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336F-B229-42B7-BE71-54FC3B61F344}" type="datetimeFigureOut">
              <a:rPr lang="ru-RU" smtClean="0"/>
              <a:t>01.03.2021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06827-FDB6-49BD-8C97-391B4F30CE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8284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336F-B229-42B7-BE71-54FC3B61F344}" type="datetimeFigureOut">
              <a:rPr lang="ru-RU" smtClean="0"/>
              <a:t>01.03.2021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06827-FDB6-49BD-8C97-391B4F30CE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4514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27336F-B229-42B7-BE71-54FC3B61F344}" type="datetimeFigureOut">
              <a:rPr lang="ru-RU" smtClean="0"/>
              <a:t>01.03.2021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06827-FDB6-49BD-8C97-391B4F30CE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4041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58118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какой реке располагается город Екатеринбург?</a:t>
            </a:r>
          </a:p>
          <a:p>
            <a:pPr marL="0" indent="0">
              <a:buNone/>
            </a:pPr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1.Теча   </a:t>
            </a:r>
          </a:p>
          <a:p>
            <a:pPr marL="0" indent="0">
              <a:buNone/>
            </a:pPr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Исеть</a:t>
            </a:r>
          </a:p>
          <a:p>
            <a:pPr marL="0" indent="0">
              <a:buNone/>
            </a:pPr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3.Миасс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38301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4537" y="365125"/>
            <a:ext cx="11863137" cy="58118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назывался город с 1924 по 1991 гг.?</a:t>
            </a:r>
          </a:p>
          <a:p>
            <a:pPr marL="0" indent="0">
              <a:buNone/>
            </a:pPr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1.Джерзинск</a:t>
            </a:r>
          </a:p>
          <a:p>
            <a:pPr marL="0" indent="0">
              <a:buNone/>
            </a:pPr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2.Свердловск</a:t>
            </a:r>
          </a:p>
          <a:p>
            <a:pPr marL="0" indent="0">
              <a:buNone/>
            </a:pPr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3.Ворошиловск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6731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8758" y="457200"/>
            <a:ext cx="11065042" cy="5719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каком году был основан Екатеринбург?</a:t>
            </a:r>
          </a:p>
          <a:p>
            <a:pPr marL="0" indent="0">
              <a:buNone/>
            </a:pP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1.В 1723</a:t>
            </a:r>
          </a:p>
          <a:p>
            <a:pPr marL="0" indent="0">
              <a:buNone/>
            </a:pP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2.В 1781</a:t>
            </a:r>
          </a:p>
          <a:p>
            <a:pPr marL="0" indent="0">
              <a:buNone/>
            </a:pP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В 1924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08479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2663" y="228600"/>
            <a:ext cx="11101137" cy="5948363"/>
          </a:xfrm>
        </p:spPr>
        <p:txBody>
          <a:bodyPr/>
          <a:lstStyle/>
          <a:p>
            <a:endParaRPr lang="ru-RU" dirty="0" smtClean="0"/>
          </a:p>
          <a:p>
            <a:pPr marL="0" indent="0">
              <a:buNone/>
            </a:pP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честь какой императрицы был назван город при его строительстве?</a:t>
            </a:r>
          </a:p>
          <a:p>
            <a:pPr marL="0" indent="0">
              <a:buNone/>
            </a:pP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1.Екатерины I</a:t>
            </a:r>
          </a:p>
          <a:p>
            <a:pPr marL="0" indent="0">
              <a:buNone/>
            </a:pP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2.Екатерины II</a:t>
            </a:r>
          </a:p>
          <a:p>
            <a:pPr marL="0" indent="0">
              <a:buNone/>
            </a:pP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3.Елизаветы Петровны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30583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8758" y="365125"/>
            <a:ext cx="11065042" cy="5811838"/>
          </a:xfrm>
        </p:spPr>
        <p:txBody>
          <a:bodyPr>
            <a:norm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Памятник Татищеву и де 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Геннину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значится в списке объектов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туристического маршрута….</a:t>
            </a:r>
          </a:p>
          <a:p>
            <a:pPr marL="514350" indent="-514350">
              <a:buAutoNum type="arabicPeriod"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Желтая линия</a:t>
            </a:r>
          </a:p>
          <a:p>
            <a:pPr marL="514350" indent="-514350">
              <a:buAutoNum type="arabicPeriod"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Синяя линия</a:t>
            </a:r>
          </a:p>
          <a:p>
            <a:pPr marL="514350" indent="-514350">
              <a:buAutoNum type="arabicPeriod"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Красная линия</a:t>
            </a:r>
          </a:p>
          <a:p>
            <a:pPr marL="514350" indent="-514350">
              <a:buAutoNum type="arabicPeriod"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Фиолетовая линия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40667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4536" y="517358"/>
            <a:ext cx="11149263" cy="5659605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Резиденция губернатора Свердловской области.</a:t>
            </a:r>
          </a:p>
          <a:p>
            <a:pPr marL="514350" indent="-514350">
              <a:buAutoNum type="arabicPeriod"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</a:t>
            </a:r>
          </a:p>
          <a:p>
            <a:pPr marL="514350" indent="-514350">
              <a:buAutoNum type="arabicPeriod"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Дом Севастьянова</a:t>
            </a:r>
          </a:p>
          <a:p>
            <a:pPr marL="514350" indent="-514350">
              <a:buAutoNum type="arabicPeriod"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Усадьба Расторгуевых-Харитоновых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25261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Герб Екатеринбурга</a:t>
            </a:r>
            <a:endParaRPr lang="ru-RU" dirty="0"/>
          </a:p>
        </p:txBody>
      </p:sp>
      <p:pic>
        <p:nvPicPr>
          <p:cNvPr id="3074" name="Picture 2" descr="https://im0-tub-ru.yandex.net/i?id=dce12e9a09939745f56754cddaf27ed2&amp;n=1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5961" y="2097882"/>
            <a:ext cx="3409950" cy="2421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44158"/>
            <a:ext cx="3506452" cy="258826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7759" y="1613278"/>
            <a:ext cx="2086895" cy="331294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25911" y="1684257"/>
            <a:ext cx="2737133" cy="3168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25977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71</Words>
  <Application>Microsoft Office PowerPoint</Application>
  <PresentationFormat>Широкоэкранный</PresentationFormat>
  <Paragraphs>27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Герб Екатеринбурга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Оксана Бондаренко</dc:creator>
  <cp:lastModifiedBy>Оксана Бондаренко</cp:lastModifiedBy>
  <cp:revision>3</cp:revision>
  <dcterms:created xsi:type="dcterms:W3CDTF">2021-03-01T15:19:00Z</dcterms:created>
  <dcterms:modified xsi:type="dcterms:W3CDTF">2021-03-01T15:33:37Z</dcterms:modified>
</cp:coreProperties>
</file>