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ED90-FF89-46EF-9811-E491FD4957C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BF84-AC13-49FC-94B0-32AEA816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61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ED90-FF89-46EF-9811-E491FD4957C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BF84-AC13-49FC-94B0-32AEA816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7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ED90-FF89-46EF-9811-E491FD4957C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BF84-AC13-49FC-94B0-32AEA816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0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ED90-FF89-46EF-9811-E491FD4957C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BF84-AC13-49FC-94B0-32AEA816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88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ED90-FF89-46EF-9811-E491FD4957C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BF84-AC13-49FC-94B0-32AEA816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3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ED90-FF89-46EF-9811-E491FD4957C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BF84-AC13-49FC-94B0-32AEA816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50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ED90-FF89-46EF-9811-E491FD4957C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BF84-AC13-49FC-94B0-32AEA816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0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ED90-FF89-46EF-9811-E491FD4957C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BF84-AC13-49FC-94B0-32AEA816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ED90-FF89-46EF-9811-E491FD4957C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BF84-AC13-49FC-94B0-32AEA816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5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ED90-FF89-46EF-9811-E491FD4957C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BF84-AC13-49FC-94B0-32AEA816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48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ED90-FF89-46EF-9811-E491FD4957C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BF84-AC13-49FC-94B0-32AEA816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14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5ED90-FF89-46EF-9811-E491FD4957CC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5BF84-AC13-49FC-94B0-32AEA816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0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5" cy="57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037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128792" cy="57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69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76863" cy="564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75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60648"/>
            <a:ext cx="6689716" cy="58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996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472608" cy="564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596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525658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407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25658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215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0405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216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576064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812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67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73256"/>
            <a:ext cx="5904656" cy="65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86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68863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5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30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992887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06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40060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93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416823" cy="557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02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272807" cy="557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498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992887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7244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Бондаренко</dc:creator>
  <cp:lastModifiedBy>Оксана Бондаренко</cp:lastModifiedBy>
  <cp:revision>2</cp:revision>
  <dcterms:created xsi:type="dcterms:W3CDTF">2020-01-27T04:55:12Z</dcterms:created>
  <dcterms:modified xsi:type="dcterms:W3CDTF">2020-01-27T05:09:20Z</dcterms:modified>
</cp:coreProperties>
</file>