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6" r:id="rId2"/>
    <p:sldId id="292" r:id="rId3"/>
    <p:sldId id="291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57" r:id="rId14"/>
    <p:sldId id="295" r:id="rId15"/>
    <p:sldId id="298" r:id="rId16"/>
    <p:sldId id="299" r:id="rId17"/>
    <p:sldId id="300" r:id="rId18"/>
    <p:sldId id="301" r:id="rId19"/>
    <p:sldId id="302" r:id="rId20"/>
    <p:sldId id="290" r:id="rId21"/>
    <p:sldId id="304" r:id="rId22"/>
    <p:sldId id="269" r:id="rId23"/>
    <p:sldId id="274" r:id="rId24"/>
    <p:sldId id="314" r:id="rId25"/>
    <p:sldId id="317" r:id="rId26"/>
    <p:sldId id="318" r:id="rId27"/>
    <p:sldId id="319" r:id="rId28"/>
    <p:sldId id="320" r:id="rId29"/>
    <p:sldId id="321" r:id="rId30"/>
    <p:sldId id="322" r:id="rId31"/>
    <p:sldId id="325" r:id="rId32"/>
    <p:sldId id="323" r:id="rId33"/>
    <p:sldId id="324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1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7286-CE14-4D4D-940B-1A228F1E122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1957F-DFCC-4812-8E08-9D8F68370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C1A2A-F25B-49C8-B7ED-4708F99B5610}" type="slidenum">
              <a:rPr lang="ru-RU"/>
              <a:pPr/>
              <a:t>16</a:t>
            </a:fld>
            <a:endParaRPr lang="ru-RU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FEA18A-61BC-4207-8B2E-192B88CF4C6D}" type="slidenum">
              <a:rPr lang="ru-RU" sz="1200" b="0">
                <a:latin typeface="Times New Roman" pitchFamily="18" charset="0"/>
              </a:rPr>
              <a:pPr algn="r"/>
              <a:t>16</a:t>
            </a:fld>
            <a:endParaRPr lang="ru-RU" sz="1200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класс. Н.Я.Виленкин.  № 860.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330B8-AC38-478F-A4F2-E11AEA916614}" type="slidenum">
              <a:rPr lang="ru-RU"/>
              <a:pPr/>
              <a:t>17</a:t>
            </a:fld>
            <a:endParaRPr 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AF1B93-FACA-4A18-AA1F-8043942DDABB}" type="slidenum">
              <a:rPr lang="ru-RU" sz="1200" b="0">
                <a:latin typeface="Times New Roman" pitchFamily="18" charset="0"/>
              </a:rPr>
              <a:pPr algn="r"/>
              <a:t>17</a:t>
            </a:fld>
            <a:endParaRPr lang="ru-RU" sz="1200" b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6C8E9-B006-491C-BD4E-0AF5690E91E2}" type="slidenum">
              <a:rPr lang="ru-RU"/>
              <a:pPr/>
              <a:t>18</a:t>
            </a:fld>
            <a:endParaRPr lang="ru-RU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84AA5C-1DE2-4F92-B755-C7DC6B5AFB66}" type="slidenum">
              <a:rPr lang="ru-RU" sz="1200" b="0">
                <a:latin typeface="Times New Roman" pitchFamily="18" charset="0"/>
              </a:rPr>
              <a:pPr algn="r"/>
              <a:t>18</a:t>
            </a:fld>
            <a:endParaRPr lang="ru-RU" sz="1200" b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52F8C-6815-468F-A7AE-FC7F85537B70}" type="slidenum">
              <a:rPr lang="ru-RU"/>
              <a:pPr/>
              <a:t>19</a:t>
            </a:fld>
            <a:endParaRPr lang="ru-RU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07861B-76DD-4A5C-8C9B-4F4F89E4D8FC}" type="slidenum">
              <a:rPr lang="ru-RU" sz="1200" b="0">
                <a:latin typeface="Times New Roman" pitchFamily="18" charset="0"/>
              </a:rPr>
              <a:pPr algn="r"/>
              <a:t>19</a:t>
            </a:fld>
            <a:endParaRPr lang="ru-RU" sz="1200" b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Пригласите к компьютеру ученика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2F1FE6-06BC-4C4E-AE55-8464BE4F32E6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31888" y="674688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F44E8-74A4-4329-AB7B-FAB4F85B49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Математика 6 класс. Н.Я.Виленкин.   </a:t>
            </a:r>
            <a:r>
              <a:rPr lang="ru-RU" altLang="ru-RU" b="1" smtClean="0"/>
              <a:t>№ 512.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B7B13-4A25-4145-9991-5C65A70B508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B200F-4424-41BD-A6AB-E20CD733F1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1EF151-8ACC-4900-A280-A5F07F34CC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A30CC6-BA19-4480-BA88-D913CA23E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005D-B402-46ED-8E3B-FF59F11DD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7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jpeg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Урок  математики во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классов Полякова Ольга Дмитриевна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Подготовила: учитель начальных классов Полякова Ольга Дмитриевна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5126" name="Рисунок 4" descr="56d6ff6ec53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701922" cy="371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68313" y="1268413"/>
            <a:ext cx="82804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Тема урока: Доли числа и величины</a:t>
            </a:r>
          </a:p>
        </p:txBody>
      </p:sp>
      <p:pic>
        <p:nvPicPr>
          <p:cNvPr id="5128" name="Picture 8" descr="WEEK0222_IMG_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</a:blip>
          <a:srcRect l="3067" t="3275" r="3200" b="4294"/>
          <a:stretch>
            <a:fillRect/>
          </a:stretch>
        </p:blipFill>
        <p:spPr bwMode="auto">
          <a:xfrm>
            <a:off x="5379874" y="2714620"/>
            <a:ext cx="316455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Проверь себя: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124075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51050" y="2420938"/>
            <a:ext cx="8651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979613" y="5589588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124075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051050" y="3933825"/>
            <a:ext cx="8651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787900" y="2349500"/>
            <a:ext cx="936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787900" y="3860800"/>
            <a:ext cx="1008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716463" y="5589588"/>
            <a:ext cx="1008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779838" y="1844675"/>
            <a:ext cx="53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folHlink"/>
                </a:solidFill>
              </a:rPr>
              <a:t>&lt;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708400" y="3284538"/>
            <a:ext cx="533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folHlink"/>
                </a:solidFill>
              </a:rPr>
              <a:t>&gt;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708400" y="4941888"/>
            <a:ext cx="533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folHlink"/>
                </a:solidFill>
              </a:rPr>
              <a:t>&gt;</a:t>
            </a:r>
            <a:endParaRPr lang="ru-RU" sz="7200">
              <a:solidFill>
                <a:schemeClr val="folHlink"/>
              </a:solidFill>
            </a:endParaRPr>
          </a:p>
        </p:txBody>
      </p:sp>
      <p:sp>
        <p:nvSpPr>
          <p:cNvPr id="14364" name="WordArt 28"/>
          <p:cNvSpPr>
            <a:spLocks noChangeArrowheads="1" noChangeShapeType="1" noTextEdit="1"/>
          </p:cNvSpPr>
          <p:nvPr/>
        </p:nvSpPr>
        <p:spPr bwMode="auto">
          <a:xfrm>
            <a:off x="2411413" y="1844675"/>
            <a:ext cx="238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2411413" y="3357563"/>
            <a:ext cx="2381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366" name="WordArt 30"/>
          <p:cNvSpPr>
            <a:spLocks noChangeArrowheads="1" noChangeShapeType="1" noTextEdit="1"/>
          </p:cNvSpPr>
          <p:nvPr/>
        </p:nvSpPr>
        <p:spPr bwMode="auto">
          <a:xfrm>
            <a:off x="5148263" y="1773238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67" name="WordArt 31"/>
          <p:cNvSpPr>
            <a:spLocks noChangeArrowheads="1" noChangeShapeType="1" noTextEdit="1"/>
          </p:cNvSpPr>
          <p:nvPr/>
        </p:nvSpPr>
        <p:spPr bwMode="auto">
          <a:xfrm>
            <a:off x="2339975" y="5013325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68" name="WordArt 32"/>
          <p:cNvSpPr>
            <a:spLocks noChangeArrowheads="1" noChangeShapeType="1" noTextEdit="1"/>
          </p:cNvSpPr>
          <p:nvPr/>
        </p:nvSpPr>
        <p:spPr bwMode="auto">
          <a:xfrm>
            <a:off x="5148263" y="3284538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369" name="WordArt 33"/>
          <p:cNvSpPr>
            <a:spLocks noChangeArrowheads="1" noChangeShapeType="1" noTextEdit="1"/>
          </p:cNvSpPr>
          <p:nvPr/>
        </p:nvSpPr>
        <p:spPr bwMode="auto">
          <a:xfrm>
            <a:off x="5148263" y="5013325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</a:t>
            </a:r>
          </a:p>
        </p:txBody>
      </p:sp>
      <p:sp>
        <p:nvSpPr>
          <p:cNvPr id="185359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/>
              <a:t>Что надо делать, чтобы закрасить ¼ часть квадрата?</a:t>
            </a: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1042988" y="1989138"/>
            <a:ext cx="3168650" cy="30956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 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/>
              <a:t>Надо квадрат разделить на 4 равных частей и закрасить одну часть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971550" y="2060575"/>
            <a:ext cx="3024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971550" y="2060575"/>
            <a:ext cx="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3995738" y="2060575"/>
            <a:ext cx="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>
            <a:off x="971550" y="4868863"/>
            <a:ext cx="3024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 flipV="1">
            <a:off x="2411413" y="20605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>
            <a:off x="971550" y="3429000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971550" y="2060575"/>
            <a:ext cx="14398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Нахождение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доли от величины 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543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/>
              <a:t>Что такое доля?</a:t>
            </a:r>
          </a:p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2</a:t>
            </a:r>
            <a:r>
              <a:rPr lang="ru-RU" sz="4800" dirty="0"/>
              <a:t>. Как найти долю от величины?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452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Нахождение </a:t>
            </a:r>
            <a:r>
              <a:rPr lang="ru-RU" dirty="0">
                <a:latin typeface="Monotype Corsiva" panose="03010101010201010101" pitchFamily="66" charset="0"/>
              </a:rPr>
              <a:t>доли от величины 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17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sz="4400" b="1" dirty="0" smtClean="0"/>
              <a:t>        Цель </a:t>
            </a:r>
            <a:r>
              <a:rPr lang="ru-RU" sz="4400" b="1" dirty="0"/>
              <a:t>урока</a:t>
            </a:r>
            <a:r>
              <a:rPr lang="ru-RU" sz="4400" b="1" dirty="0" smtClean="0"/>
              <a:t>:</a:t>
            </a:r>
          </a:p>
          <a:p>
            <a:pPr marL="0" indent="0">
              <a:buNone/>
            </a:pPr>
            <a:r>
              <a:rPr lang="ru-RU" sz="4400" b="1" dirty="0" smtClean="0"/>
              <a:t> </a:t>
            </a:r>
            <a:r>
              <a:rPr lang="ru-RU" sz="4400" b="1" dirty="0"/>
              <a:t>научиться решать задачи на нахождение доли от </a:t>
            </a:r>
            <a:r>
              <a:rPr lang="ru-RU" sz="4400" b="1" dirty="0" smtClean="0"/>
              <a:t>величины.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540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022350" y="3022600"/>
            <a:ext cx="1797050" cy="862013"/>
            <a:chOff x="580" y="1584"/>
            <a:chExt cx="1580" cy="767"/>
          </a:xfrm>
        </p:grpSpPr>
        <p:sp>
          <p:nvSpPr>
            <p:cNvPr id="7171" name="Freeform 5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7173" name="Freeform 4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7175" name="Freeform 8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76" name="Freeform 9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77" name="Freeform 10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78" name="Freeform 11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79" name="Freeform 12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0" name="Freeform 13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1" name="Freeform 14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2" name="Freeform 18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6" name="Freeform 19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7" name="Freeform 20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8" name="Freeform 21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89" name="Freeform 22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0" name="Freeform 23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1" name="Freeform 24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2" name="Freeform 25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3" name="Freeform 26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4" name="Freeform 27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5" name="Freeform 28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6" name="Freeform 29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7" name="Freeform 30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8" name="Freeform 31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199" name="Freeform 32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0" name="Freeform 33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1" name="Freeform 34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2" name="Freeform 35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3" name="Freeform 36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4" name="Freeform 37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5" name="Freeform 38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06" name="Freeform 39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 flipH="1">
            <a:off x="3232150" y="3048000"/>
            <a:ext cx="1797050" cy="862013"/>
            <a:chOff x="580" y="1584"/>
            <a:chExt cx="1580" cy="767"/>
          </a:xfrm>
        </p:grpSpPr>
        <p:sp>
          <p:nvSpPr>
            <p:cNvPr id="7208" name="Freeform 42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7210" name="Freeform 44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7211" name="Freeform 45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7212" name="Freeform 46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3" name="Freeform 47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4" name="Freeform 48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5" name="Freeform 49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6" name="Freeform 50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7" name="Freeform 51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8" name="Freeform 52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19" name="Freeform 53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0" name="Freeform 54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1" name="Freeform 55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2" name="Freeform 56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3" name="Freeform 57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4" name="Freeform 58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5" name="Freeform 59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6" name="Freeform 60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7" name="Freeform 61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8" name="Freeform 62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29" name="Freeform 63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0" name="Freeform 64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1" name="Freeform 65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2" name="Freeform 66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3" name="Freeform 67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4" name="Freeform 68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5" name="Freeform 69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6" name="Freeform 70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7" name="Freeform 71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8" name="Freeform 72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39" name="Freeform 73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40" name="Freeform 74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41" name="Freeform 75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42" name="Freeform 76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43" name="Freeform 77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7" name="Group 189"/>
          <p:cNvGrpSpPr>
            <a:grpSpLocks/>
          </p:cNvGrpSpPr>
          <p:nvPr/>
        </p:nvGrpSpPr>
        <p:grpSpPr bwMode="auto">
          <a:xfrm rot="1585465" flipH="1">
            <a:off x="2724150" y="3530600"/>
            <a:ext cx="1797050" cy="862013"/>
            <a:chOff x="580" y="1584"/>
            <a:chExt cx="1580" cy="767"/>
          </a:xfrm>
        </p:grpSpPr>
        <p:sp>
          <p:nvSpPr>
            <p:cNvPr id="7245" name="Freeform 190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8" name="Group 191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7247" name="Freeform 192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7248" name="Freeform 193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7249" name="Freeform 194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0" name="Freeform 195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1" name="Freeform 196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2" name="Freeform 197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3" name="Freeform 198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4" name="Freeform 199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5" name="Freeform 200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6" name="Freeform 201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7" name="Freeform 202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8" name="Freeform 203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59" name="Freeform 204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0" name="Freeform 205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1" name="Freeform 206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2" name="Freeform 207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3" name="Freeform 208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4" name="Freeform 209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5" name="Freeform 210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6" name="Freeform 211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7" name="Freeform 212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8" name="Freeform 213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69" name="Freeform 214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0" name="Freeform 215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1" name="Freeform 216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2" name="Freeform 217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3" name="Freeform 218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4" name="Freeform 219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5" name="Freeform 220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6" name="Freeform 221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7" name="Freeform 222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8" name="Freeform 223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79" name="Freeform 224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80" name="Freeform 225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9" name="Group 115"/>
          <p:cNvGrpSpPr>
            <a:grpSpLocks/>
          </p:cNvGrpSpPr>
          <p:nvPr/>
        </p:nvGrpSpPr>
        <p:grpSpPr bwMode="auto">
          <a:xfrm rot="710724" flipH="1">
            <a:off x="2990850" y="4660900"/>
            <a:ext cx="1797050" cy="862013"/>
            <a:chOff x="580" y="1584"/>
            <a:chExt cx="1580" cy="767"/>
          </a:xfrm>
        </p:grpSpPr>
        <p:sp>
          <p:nvSpPr>
            <p:cNvPr id="7282" name="Freeform 116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10" name="Group 117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7284" name="Freeform 118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7285" name="Freeform 119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7286" name="Freeform 120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87" name="Freeform 121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88" name="Freeform 122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89" name="Freeform 123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0" name="Freeform 124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1" name="Freeform 125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2" name="Freeform 126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3" name="Freeform 127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4" name="Freeform 128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5" name="Freeform 129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6" name="Freeform 130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7" name="Freeform 131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8" name="Freeform 132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299" name="Freeform 133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0" name="Freeform 134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1" name="Freeform 135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2" name="Freeform 136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3" name="Freeform 137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4" name="Freeform 138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5" name="Freeform 139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6" name="Freeform 140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7" name="Freeform 141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8" name="Freeform 142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09" name="Freeform 143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0" name="Freeform 144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1" name="Freeform 145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2" name="Freeform 146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3" name="Freeform 147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4" name="Freeform 148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5" name="Freeform 149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6" name="Freeform 150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17" name="Freeform 151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 rot="-1141947">
            <a:off x="1187450" y="3568700"/>
            <a:ext cx="1797050" cy="862013"/>
            <a:chOff x="580" y="1584"/>
            <a:chExt cx="1580" cy="767"/>
          </a:xfrm>
        </p:grpSpPr>
        <p:sp>
          <p:nvSpPr>
            <p:cNvPr id="7319" name="Freeform 79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7321" name="Freeform 81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7322" name="Freeform 82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7323" name="Freeform 83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24" name="Freeform 84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25" name="Freeform 85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26" name="Freeform 86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27" name="Freeform 87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28" name="Freeform 88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29" name="Freeform 89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0" name="Freeform 90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1" name="Freeform 91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2" name="Freeform 92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3" name="Freeform 93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4" name="Freeform 94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5" name="Freeform 95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6" name="Freeform 96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7" name="Freeform 97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8" name="Freeform 98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39" name="Freeform 99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0" name="Freeform 100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1" name="Freeform 101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2" name="Freeform 102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3" name="Freeform 103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4" name="Freeform 104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5" name="Freeform 105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6" name="Freeform 106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7" name="Freeform 107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8" name="Freeform 108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49" name="Freeform 109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50" name="Freeform 110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51" name="Freeform 111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52" name="Freeform 112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53" name="Freeform 113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54" name="Freeform 114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sp>
        <p:nvSpPr>
          <p:cNvPr id="7355" name="Text Box 226"/>
          <p:cNvSpPr txBox="1">
            <a:spLocks noChangeArrowheads="1"/>
          </p:cNvSpPr>
          <p:nvPr/>
        </p:nvSpPr>
        <p:spPr bwMode="auto">
          <a:xfrm>
            <a:off x="468313" y="765175"/>
            <a:ext cx="8394700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Равные части арбуза – называют ДОЛЯМИ.</a:t>
            </a:r>
          </a:p>
          <a:p>
            <a:r>
              <a:rPr lang="ru-RU" sz="3200">
                <a:latin typeface="Times New Roman" pitchFamily="18" charset="0"/>
              </a:rPr>
              <a:t>Так как арбуз разделили на 6 долей, </a:t>
            </a:r>
          </a:p>
          <a:p>
            <a:r>
              <a:rPr lang="ru-RU" sz="3200">
                <a:latin typeface="Times New Roman" pitchFamily="18" charset="0"/>
              </a:rPr>
              <a:t>то одна доля «одна шестая арбуза»  </a:t>
            </a:r>
          </a:p>
        </p:txBody>
      </p:sp>
      <p:graphicFrame>
        <p:nvGraphicFramePr>
          <p:cNvPr id="377060" name="Object 228"/>
          <p:cNvGraphicFramePr>
            <a:graphicFrameLocks noChangeAspect="1"/>
          </p:cNvGraphicFramePr>
          <p:nvPr/>
        </p:nvGraphicFramePr>
        <p:xfrm>
          <a:off x="7596188" y="2133600"/>
          <a:ext cx="850900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133600"/>
                        <a:ext cx="850900" cy="219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52"/>
          <p:cNvGrpSpPr>
            <a:grpSpLocks/>
          </p:cNvGrpSpPr>
          <p:nvPr/>
        </p:nvGrpSpPr>
        <p:grpSpPr bwMode="auto">
          <a:xfrm rot="-1237793">
            <a:off x="1555750" y="4064000"/>
            <a:ext cx="1797050" cy="862013"/>
            <a:chOff x="580" y="1584"/>
            <a:chExt cx="1580" cy="767"/>
          </a:xfrm>
        </p:grpSpPr>
        <p:sp>
          <p:nvSpPr>
            <p:cNvPr id="7359" name="Freeform 153"/>
            <p:cNvSpPr>
              <a:spLocks/>
            </p:cNvSpPr>
            <p:nvPr/>
          </p:nvSpPr>
          <p:spPr bwMode="auto">
            <a:xfrm>
              <a:off x="580" y="1808"/>
              <a:ext cx="940" cy="543"/>
            </a:xfrm>
            <a:custGeom>
              <a:avLst/>
              <a:gdLst>
                <a:gd name="T0" fmla="*/ 116 w 940"/>
                <a:gd name="T1" fmla="*/ 0 h 543"/>
                <a:gd name="T2" fmla="*/ 36 w 940"/>
                <a:gd name="T3" fmla="*/ 376 h 543"/>
                <a:gd name="T4" fmla="*/ 332 w 940"/>
                <a:gd name="T5" fmla="*/ 520 h 543"/>
                <a:gd name="T6" fmla="*/ 940 w 940"/>
                <a:gd name="T7" fmla="*/ 512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43"/>
                <a:gd name="T14" fmla="*/ 940 w 940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43">
                  <a:moveTo>
                    <a:pt x="116" y="0"/>
                  </a:moveTo>
                  <a:cubicBezTo>
                    <a:pt x="103" y="63"/>
                    <a:pt x="0" y="289"/>
                    <a:pt x="36" y="376"/>
                  </a:cubicBezTo>
                  <a:cubicBezTo>
                    <a:pt x="72" y="463"/>
                    <a:pt x="181" y="497"/>
                    <a:pt x="332" y="520"/>
                  </a:cubicBezTo>
                  <a:cubicBezTo>
                    <a:pt x="483" y="543"/>
                    <a:pt x="813" y="514"/>
                    <a:pt x="940" y="512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14" name="Group 154"/>
            <p:cNvGrpSpPr>
              <a:grpSpLocks/>
            </p:cNvGrpSpPr>
            <p:nvPr/>
          </p:nvGrpSpPr>
          <p:grpSpPr bwMode="auto">
            <a:xfrm>
              <a:off x="704" y="1584"/>
              <a:ext cx="1456" cy="756"/>
              <a:chOff x="704" y="1584"/>
              <a:chExt cx="1456" cy="756"/>
            </a:xfrm>
          </p:grpSpPr>
          <p:sp>
            <p:nvSpPr>
              <p:cNvPr id="7361" name="Freeform 155"/>
              <p:cNvSpPr>
                <a:spLocks/>
              </p:cNvSpPr>
              <p:nvPr/>
            </p:nvSpPr>
            <p:spPr bwMode="auto">
              <a:xfrm>
                <a:off x="704" y="1632"/>
                <a:ext cx="1440" cy="708"/>
              </a:xfrm>
              <a:custGeom>
                <a:avLst/>
                <a:gdLst>
                  <a:gd name="T0" fmla="*/ 0 w 1440"/>
                  <a:gd name="T1" fmla="*/ 176 h 708"/>
                  <a:gd name="T2" fmla="*/ 360 w 1440"/>
                  <a:gd name="T3" fmla="*/ 608 h 708"/>
                  <a:gd name="T4" fmla="*/ 848 w 1440"/>
                  <a:gd name="T5" fmla="*/ 680 h 708"/>
                  <a:gd name="T6" fmla="*/ 1272 w 1440"/>
                  <a:gd name="T7" fmla="*/ 440 h 708"/>
                  <a:gd name="T8" fmla="*/ 1440 w 1440"/>
                  <a:gd name="T9" fmla="*/ 0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708"/>
                  <a:gd name="T17" fmla="*/ 1440 w 1440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708">
                    <a:moveTo>
                      <a:pt x="0" y="176"/>
                    </a:moveTo>
                    <a:cubicBezTo>
                      <a:pt x="57" y="248"/>
                      <a:pt x="219" y="524"/>
                      <a:pt x="360" y="608"/>
                    </a:cubicBezTo>
                    <a:cubicBezTo>
                      <a:pt x="501" y="692"/>
                      <a:pt x="696" y="708"/>
                      <a:pt x="848" y="680"/>
                    </a:cubicBezTo>
                    <a:cubicBezTo>
                      <a:pt x="1000" y="652"/>
                      <a:pt x="1173" y="553"/>
                      <a:pt x="1272" y="440"/>
                    </a:cubicBezTo>
                    <a:cubicBezTo>
                      <a:pt x="1371" y="327"/>
                      <a:pt x="1405" y="92"/>
                      <a:pt x="1440" y="0"/>
                    </a:cubicBez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7362" name="Freeform 156"/>
              <p:cNvSpPr>
                <a:spLocks/>
              </p:cNvSpPr>
              <p:nvPr/>
            </p:nvSpPr>
            <p:spPr bwMode="auto">
              <a:xfrm>
                <a:off x="712" y="1584"/>
                <a:ext cx="1448" cy="216"/>
              </a:xfrm>
              <a:custGeom>
                <a:avLst/>
                <a:gdLst>
                  <a:gd name="T0" fmla="*/ 0 w 1448"/>
                  <a:gd name="T1" fmla="*/ 216 h 216"/>
                  <a:gd name="T2" fmla="*/ 424 w 1448"/>
                  <a:gd name="T3" fmla="*/ 120 h 216"/>
                  <a:gd name="T4" fmla="*/ 816 w 1448"/>
                  <a:gd name="T5" fmla="*/ 40 h 216"/>
                  <a:gd name="T6" fmla="*/ 880 w 1448"/>
                  <a:gd name="T7" fmla="*/ 96 h 216"/>
                  <a:gd name="T8" fmla="*/ 952 w 1448"/>
                  <a:gd name="T9" fmla="*/ 0 h 216"/>
                  <a:gd name="T10" fmla="*/ 1448 w 1448"/>
                  <a:gd name="T11" fmla="*/ 48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8"/>
                  <a:gd name="T19" fmla="*/ 0 h 216"/>
                  <a:gd name="T20" fmla="*/ 1448 w 1448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8" h="216">
                    <a:moveTo>
                      <a:pt x="0" y="216"/>
                    </a:moveTo>
                    <a:lnTo>
                      <a:pt x="424" y="120"/>
                    </a:lnTo>
                    <a:lnTo>
                      <a:pt x="816" y="40"/>
                    </a:lnTo>
                    <a:lnTo>
                      <a:pt x="880" y="96"/>
                    </a:lnTo>
                    <a:lnTo>
                      <a:pt x="952" y="0"/>
                    </a:lnTo>
                    <a:lnTo>
                      <a:pt x="1448" y="48"/>
                    </a:lnTo>
                  </a:path>
                </a:pathLst>
              </a:custGeom>
              <a:gradFill rotWithShape="1">
                <a:gsLst>
                  <a:gs pos="0">
                    <a:srgbClr val="FF9999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7363" name="Freeform 157"/>
            <p:cNvSpPr>
              <a:spLocks/>
            </p:cNvSpPr>
            <p:nvPr/>
          </p:nvSpPr>
          <p:spPr bwMode="auto">
            <a:xfrm>
              <a:off x="665" y="1799"/>
              <a:ext cx="341" cy="534"/>
            </a:xfrm>
            <a:custGeom>
              <a:avLst/>
              <a:gdLst>
                <a:gd name="T0" fmla="*/ 40 w 341"/>
                <a:gd name="T1" fmla="*/ 7 h 534"/>
                <a:gd name="T2" fmla="*/ 31 w 341"/>
                <a:gd name="T3" fmla="*/ 180 h 534"/>
                <a:gd name="T4" fmla="*/ 10 w 341"/>
                <a:gd name="T5" fmla="*/ 382 h 534"/>
                <a:gd name="T6" fmla="*/ 34 w 341"/>
                <a:gd name="T7" fmla="*/ 466 h 534"/>
                <a:gd name="T8" fmla="*/ 217 w 341"/>
                <a:gd name="T9" fmla="*/ 514 h 534"/>
                <a:gd name="T10" fmla="*/ 340 w 341"/>
                <a:gd name="T11" fmla="*/ 517 h 534"/>
                <a:gd name="T12" fmla="*/ 223 w 341"/>
                <a:gd name="T13" fmla="*/ 409 h 534"/>
                <a:gd name="T14" fmla="*/ 178 w 341"/>
                <a:gd name="T15" fmla="*/ 307 h 534"/>
                <a:gd name="T16" fmla="*/ 124 w 341"/>
                <a:gd name="T17" fmla="*/ 214 h 534"/>
                <a:gd name="T18" fmla="*/ 88 w 341"/>
                <a:gd name="T19" fmla="*/ 136 h 534"/>
                <a:gd name="T20" fmla="*/ 49 w 341"/>
                <a:gd name="T21" fmla="*/ 43 h 534"/>
                <a:gd name="T22" fmla="*/ 106 w 341"/>
                <a:gd name="T23" fmla="*/ 295 h 534"/>
                <a:gd name="T24" fmla="*/ 142 w 341"/>
                <a:gd name="T25" fmla="*/ 379 h 534"/>
                <a:gd name="T26" fmla="*/ 151 w 341"/>
                <a:gd name="T27" fmla="*/ 496 h 534"/>
                <a:gd name="T28" fmla="*/ 61 w 341"/>
                <a:gd name="T29" fmla="*/ 475 h 534"/>
                <a:gd name="T30" fmla="*/ 49 w 341"/>
                <a:gd name="T31" fmla="*/ 451 h 534"/>
                <a:gd name="T32" fmla="*/ 58 w 341"/>
                <a:gd name="T33" fmla="*/ 406 h 534"/>
                <a:gd name="T34" fmla="*/ 37 w 341"/>
                <a:gd name="T35" fmla="*/ 304 h 534"/>
                <a:gd name="T36" fmla="*/ 73 w 341"/>
                <a:gd name="T37" fmla="*/ 244 h 534"/>
                <a:gd name="T38" fmla="*/ 61 w 341"/>
                <a:gd name="T39" fmla="*/ 136 h 534"/>
                <a:gd name="T40" fmla="*/ 40 w 341"/>
                <a:gd name="T41" fmla="*/ 7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1"/>
                <a:gd name="T64" fmla="*/ 0 h 534"/>
                <a:gd name="T65" fmla="*/ 341 w 341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1" h="534">
                  <a:moveTo>
                    <a:pt x="40" y="7"/>
                  </a:moveTo>
                  <a:cubicBezTo>
                    <a:pt x="35" y="14"/>
                    <a:pt x="36" y="118"/>
                    <a:pt x="31" y="180"/>
                  </a:cubicBezTo>
                  <a:cubicBezTo>
                    <a:pt x="26" y="242"/>
                    <a:pt x="9" y="334"/>
                    <a:pt x="10" y="382"/>
                  </a:cubicBezTo>
                  <a:cubicBezTo>
                    <a:pt x="11" y="430"/>
                    <a:pt x="0" y="444"/>
                    <a:pt x="34" y="466"/>
                  </a:cubicBezTo>
                  <a:cubicBezTo>
                    <a:pt x="68" y="488"/>
                    <a:pt x="166" y="505"/>
                    <a:pt x="217" y="514"/>
                  </a:cubicBezTo>
                  <a:cubicBezTo>
                    <a:pt x="268" y="523"/>
                    <a:pt x="339" y="534"/>
                    <a:pt x="340" y="517"/>
                  </a:cubicBezTo>
                  <a:cubicBezTo>
                    <a:pt x="341" y="500"/>
                    <a:pt x="250" y="444"/>
                    <a:pt x="223" y="409"/>
                  </a:cubicBezTo>
                  <a:cubicBezTo>
                    <a:pt x="196" y="374"/>
                    <a:pt x="194" y="339"/>
                    <a:pt x="178" y="307"/>
                  </a:cubicBezTo>
                  <a:cubicBezTo>
                    <a:pt x="162" y="275"/>
                    <a:pt x="139" y="243"/>
                    <a:pt x="124" y="214"/>
                  </a:cubicBezTo>
                  <a:cubicBezTo>
                    <a:pt x="109" y="185"/>
                    <a:pt x="100" y="164"/>
                    <a:pt x="88" y="136"/>
                  </a:cubicBezTo>
                  <a:cubicBezTo>
                    <a:pt x="76" y="108"/>
                    <a:pt x="46" y="17"/>
                    <a:pt x="49" y="43"/>
                  </a:cubicBezTo>
                  <a:cubicBezTo>
                    <a:pt x="52" y="69"/>
                    <a:pt x="91" y="239"/>
                    <a:pt x="106" y="295"/>
                  </a:cubicBezTo>
                  <a:cubicBezTo>
                    <a:pt x="121" y="351"/>
                    <a:pt x="135" y="346"/>
                    <a:pt x="142" y="379"/>
                  </a:cubicBezTo>
                  <a:cubicBezTo>
                    <a:pt x="149" y="412"/>
                    <a:pt x="164" y="480"/>
                    <a:pt x="151" y="496"/>
                  </a:cubicBezTo>
                  <a:cubicBezTo>
                    <a:pt x="138" y="512"/>
                    <a:pt x="78" y="482"/>
                    <a:pt x="61" y="475"/>
                  </a:cubicBezTo>
                  <a:cubicBezTo>
                    <a:pt x="44" y="468"/>
                    <a:pt x="49" y="462"/>
                    <a:pt x="49" y="451"/>
                  </a:cubicBezTo>
                  <a:cubicBezTo>
                    <a:pt x="49" y="440"/>
                    <a:pt x="60" y="430"/>
                    <a:pt x="58" y="406"/>
                  </a:cubicBezTo>
                  <a:cubicBezTo>
                    <a:pt x="56" y="382"/>
                    <a:pt x="35" y="331"/>
                    <a:pt x="37" y="304"/>
                  </a:cubicBezTo>
                  <a:cubicBezTo>
                    <a:pt x="39" y="277"/>
                    <a:pt x="69" y="272"/>
                    <a:pt x="73" y="244"/>
                  </a:cubicBezTo>
                  <a:cubicBezTo>
                    <a:pt x="77" y="216"/>
                    <a:pt x="66" y="175"/>
                    <a:pt x="61" y="136"/>
                  </a:cubicBezTo>
                  <a:cubicBezTo>
                    <a:pt x="56" y="97"/>
                    <a:pt x="45" y="0"/>
                    <a:pt x="40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64" name="Freeform 158"/>
            <p:cNvSpPr>
              <a:spLocks/>
            </p:cNvSpPr>
            <p:nvPr/>
          </p:nvSpPr>
          <p:spPr bwMode="auto">
            <a:xfrm>
              <a:off x="962" y="1824"/>
              <a:ext cx="33" cy="108"/>
            </a:xfrm>
            <a:custGeom>
              <a:avLst/>
              <a:gdLst>
                <a:gd name="T0" fmla="*/ 16 w 33"/>
                <a:gd name="T1" fmla="*/ 6 h 108"/>
                <a:gd name="T2" fmla="*/ 1 w 33"/>
                <a:gd name="T3" fmla="*/ 48 h 108"/>
                <a:gd name="T4" fmla="*/ 10 w 33"/>
                <a:gd name="T5" fmla="*/ 102 h 108"/>
                <a:gd name="T6" fmla="*/ 31 w 33"/>
                <a:gd name="T7" fmla="*/ 81 h 108"/>
                <a:gd name="T8" fmla="*/ 1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65" name="Freeform 159"/>
            <p:cNvSpPr>
              <a:spLocks/>
            </p:cNvSpPr>
            <p:nvPr/>
          </p:nvSpPr>
          <p:spPr bwMode="auto">
            <a:xfrm rot="1073818">
              <a:off x="1040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66" name="Freeform 160"/>
            <p:cNvSpPr>
              <a:spLocks/>
            </p:cNvSpPr>
            <p:nvPr/>
          </p:nvSpPr>
          <p:spPr bwMode="auto">
            <a:xfrm rot="-365830">
              <a:off x="1124" y="181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67" name="Freeform 161"/>
            <p:cNvSpPr>
              <a:spLocks/>
            </p:cNvSpPr>
            <p:nvPr/>
          </p:nvSpPr>
          <p:spPr bwMode="auto">
            <a:xfrm rot="-365830">
              <a:off x="1100" y="196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68" name="Freeform 162"/>
            <p:cNvSpPr>
              <a:spLocks/>
            </p:cNvSpPr>
            <p:nvPr/>
          </p:nvSpPr>
          <p:spPr bwMode="auto">
            <a:xfrm flipH="1">
              <a:off x="1168" y="1956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69" name="Freeform 163"/>
            <p:cNvSpPr>
              <a:spLocks/>
            </p:cNvSpPr>
            <p:nvPr/>
          </p:nvSpPr>
          <p:spPr bwMode="auto">
            <a:xfrm rot="560819">
              <a:off x="1196" y="1815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0" name="Freeform 164"/>
            <p:cNvSpPr>
              <a:spLocks/>
            </p:cNvSpPr>
            <p:nvPr/>
          </p:nvSpPr>
          <p:spPr bwMode="auto">
            <a:xfrm>
              <a:off x="714" y="1587"/>
              <a:ext cx="1302" cy="234"/>
            </a:xfrm>
            <a:custGeom>
              <a:avLst/>
              <a:gdLst>
                <a:gd name="T0" fmla="*/ 0 w 1302"/>
                <a:gd name="T1" fmla="*/ 213 h 234"/>
                <a:gd name="T2" fmla="*/ 816 w 1302"/>
                <a:gd name="T3" fmla="*/ 42 h 234"/>
                <a:gd name="T4" fmla="*/ 873 w 1302"/>
                <a:gd name="T5" fmla="*/ 108 h 234"/>
                <a:gd name="T6" fmla="*/ 951 w 1302"/>
                <a:gd name="T7" fmla="*/ 0 h 234"/>
                <a:gd name="T8" fmla="*/ 1237 w 1302"/>
                <a:gd name="T9" fmla="*/ 27 h 234"/>
                <a:gd name="T10" fmla="*/ 1302 w 1302"/>
                <a:gd name="T11" fmla="*/ 90 h 234"/>
                <a:gd name="T12" fmla="*/ 6 w 1302"/>
                <a:gd name="T13" fmla="*/ 234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2"/>
                <a:gd name="T22" fmla="*/ 0 h 234"/>
                <a:gd name="T23" fmla="*/ 1302 w 1302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2" h="234">
                  <a:moveTo>
                    <a:pt x="0" y="213"/>
                  </a:moveTo>
                  <a:lnTo>
                    <a:pt x="816" y="42"/>
                  </a:lnTo>
                  <a:lnTo>
                    <a:pt x="873" y="108"/>
                  </a:lnTo>
                  <a:lnTo>
                    <a:pt x="951" y="0"/>
                  </a:lnTo>
                  <a:lnTo>
                    <a:pt x="1237" y="27"/>
                  </a:lnTo>
                  <a:lnTo>
                    <a:pt x="1302" y="90"/>
                  </a:lnTo>
                  <a:lnTo>
                    <a:pt x="6" y="23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1" name="Freeform 165"/>
            <p:cNvSpPr>
              <a:spLocks/>
            </p:cNvSpPr>
            <p:nvPr/>
          </p:nvSpPr>
          <p:spPr bwMode="auto">
            <a:xfrm rot="-1149410">
              <a:off x="1817" y="175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2" name="Freeform 166"/>
            <p:cNvSpPr>
              <a:spLocks/>
            </p:cNvSpPr>
            <p:nvPr/>
          </p:nvSpPr>
          <p:spPr bwMode="auto">
            <a:xfrm rot="20450590" flipH="1">
              <a:off x="1846" y="164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3" name="Freeform 167"/>
            <p:cNvSpPr>
              <a:spLocks/>
            </p:cNvSpPr>
            <p:nvPr/>
          </p:nvSpPr>
          <p:spPr bwMode="auto">
            <a:xfrm rot="-1149410">
              <a:off x="1724" y="173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4" name="Freeform 168"/>
            <p:cNvSpPr>
              <a:spLocks/>
            </p:cNvSpPr>
            <p:nvPr/>
          </p:nvSpPr>
          <p:spPr bwMode="auto">
            <a:xfrm rot="-1149410">
              <a:off x="1835" y="1926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5" name="Freeform 169"/>
            <p:cNvSpPr>
              <a:spLocks/>
            </p:cNvSpPr>
            <p:nvPr/>
          </p:nvSpPr>
          <p:spPr bwMode="auto">
            <a:xfrm rot="-1149410">
              <a:off x="1760" y="195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6" name="Freeform 170"/>
            <p:cNvSpPr>
              <a:spLocks/>
            </p:cNvSpPr>
            <p:nvPr/>
          </p:nvSpPr>
          <p:spPr bwMode="auto">
            <a:xfrm rot="-1149410">
              <a:off x="1679" y="1989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7" name="Freeform 171"/>
            <p:cNvSpPr>
              <a:spLocks/>
            </p:cNvSpPr>
            <p:nvPr/>
          </p:nvSpPr>
          <p:spPr bwMode="auto">
            <a:xfrm rot="-1149410">
              <a:off x="1601" y="2028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8" name="Freeform 172"/>
            <p:cNvSpPr>
              <a:spLocks/>
            </p:cNvSpPr>
            <p:nvPr/>
          </p:nvSpPr>
          <p:spPr bwMode="auto">
            <a:xfrm rot="-1149410">
              <a:off x="1532" y="204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79" name="Freeform 173"/>
            <p:cNvSpPr>
              <a:spLocks/>
            </p:cNvSpPr>
            <p:nvPr/>
          </p:nvSpPr>
          <p:spPr bwMode="auto">
            <a:xfrm flipH="1">
              <a:off x="1228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0" name="Freeform 174"/>
            <p:cNvSpPr>
              <a:spLocks/>
            </p:cNvSpPr>
            <p:nvPr/>
          </p:nvSpPr>
          <p:spPr bwMode="auto">
            <a:xfrm flipH="1">
              <a:off x="1306" y="2064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1" name="Freeform 175"/>
            <p:cNvSpPr>
              <a:spLocks/>
            </p:cNvSpPr>
            <p:nvPr/>
          </p:nvSpPr>
          <p:spPr bwMode="auto">
            <a:xfrm flipH="1">
              <a:off x="1411" y="2061"/>
              <a:ext cx="28" cy="99"/>
            </a:xfrm>
            <a:custGeom>
              <a:avLst/>
              <a:gdLst>
                <a:gd name="T0" fmla="*/ 7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4 w 33"/>
                <a:gd name="T7" fmla="*/ 52 h 108"/>
                <a:gd name="T8" fmla="*/ 7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2" name="Freeform 176"/>
            <p:cNvSpPr>
              <a:spLocks/>
            </p:cNvSpPr>
            <p:nvPr/>
          </p:nvSpPr>
          <p:spPr bwMode="auto">
            <a:xfrm flipH="1">
              <a:off x="1549" y="2169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3" name="Freeform 177"/>
            <p:cNvSpPr>
              <a:spLocks/>
            </p:cNvSpPr>
            <p:nvPr/>
          </p:nvSpPr>
          <p:spPr bwMode="auto">
            <a:xfrm flipH="1">
              <a:off x="1246" y="1845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4" name="Freeform 178"/>
            <p:cNvSpPr>
              <a:spLocks/>
            </p:cNvSpPr>
            <p:nvPr/>
          </p:nvSpPr>
          <p:spPr bwMode="auto">
            <a:xfrm rot="891977">
              <a:off x="1310" y="1872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5" name="Freeform 179"/>
            <p:cNvSpPr>
              <a:spLocks/>
            </p:cNvSpPr>
            <p:nvPr/>
          </p:nvSpPr>
          <p:spPr bwMode="auto">
            <a:xfrm rot="-365830">
              <a:off x="1361" y="1884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6" name="Freeform 180"/>
            <p:cNvSpPr>
              <a:spLocks/>
            </p:cNvSpPr>
            <p:nvPr/>
          </p:nvSpPr>
          <p:spPr bwMode="auto">
            <a:xfrm rot="-365830">
              <a:off x="1610" y="186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7" name="Freeform 181"/>
            <p:cNvSpPr>
              <a:spLocks/>
            </p:cNvSpPr>
            <p:nvPr/>
          </p:nvSpPr>
          <p:spPr bwMode="auto">
            <a:xfrm rot="-1149410">
              <a:off x="1676" y="186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8" name="Freeform 182"/>
            <p:cNvSpPr>
              <a:spLocks/>
            </p:cNvSpPr>
            <p:nvPr/>
          </p:nvSpPr>
          <p:spPr bwMode="auto">
            <a:xfrm rot="-365830">
              <a:off x="1418" y="188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89" name="Freeform 183"/>
            <p:cNvSpPr>
              <a:spLocks/>
            </p:cNvSpPr>
            <p:nvPr/>
          </p:nvSpPr>
          <p:spPr bwMode="auto">
            <a:xfrm rot="891977">
              <a:off x="1466" y="189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90" name="Freeform 184"/>
            <p:cNvSpPr>
              <a:spLocks/>
            </p:cNvSpPr>
            <p:nvPr/>
          </p:nvSpPr>
          <p:spPr bwMode="auto">
            <a:xfrm rot="-365830">
              <a:off x="1514" y="1893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91" name="Freeform 185"/>
            <p:cNvSpPr>
              <a:spLocks/>
            </p:cNvSpPr>
            <p:nvPr/>
          </p:nvSpPr>
          <p:spPr bwMode="auto">
            <a:xfrm rot="-365830">
              <a:off x="1556" y="1881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92" name="Freeform 186"/>
            <p:cNvSpPr>
              <a:spLocks/>
            </p:cNvSpPr>
            <p:nvPr/>
          </p:nvSpPr>
          <p:spPr bwMode="auto">
            <a:xfrm rot="-1149410">
              <a:off x="1691" y="1797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93" name="Freeform 187"/>
            <p:cNvSpPr>
              <a:spLocks/>
            </p:cNvSpPr>
            <p:nvPr/>
          </p:nvSpPr>
          <p:spPr bwMode="auto">
            <a:xfrm rot="-1149410">
              <a:off x="1919" y="1800"/>
              <a:ext cx="27" cy="99"/>
            </a:xfrm>
            <a:custGeom>
              <a:avLst/>
              <a:gdLst>
                <a:gd name="T0" fmla="*/ 6 w 33"/>
                <a:gd name="T1" fmla="*/ 6 h 108"/>
                <a:gd name="T2" fmla="*/ 1 w 33"/>
                <a:gd name="T3" fmla="*/ 31 h 108"/>
                <a:gd name="T4" fmla="*/ 4 w 33"/>
                <a:gd name="T5" fmla="*/ 66 h 108"/>
                <a:gd name="T6" fmla="*/ 11 w 33"/>
                <a:gd name="T7" fmla="*/ 52 h 108"/>
                <a:gd name="T8" fmla="*/ 6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7394" name="Freeform 188"/>
            <p:cNvSpPr>
              <a:spLocks/>
            </p:cNvSpPr>
            <p:nvPr/>
          </p:nvSpPr>
          <p:spPr bwMode="auto">
            <a:xfrm flipH="1">
              <a:off x="1468" y="2061"/>
              <a:ext cx="40" cy="99"/>
            </a:xfrm>
            <a:custGeom>
              <a:avLst/>
              <a:gdLst>
                <a:gd name="T0" fmla="*/ 41 w 33"/>
                <a:gd name="T1" fmla="*/ 6 h 108"/>
                <a:gd name="T2" fmla="*/ 1 w 33"/>
                <a:gd name="T3" fmla="*/ 31 h 108"/>
                <a:gd name="T4" fmla="*/ 27 w 33"/>
                <a:gd name="T5" fmla="*/ 66 h 108"/>
                <a:gd name="T6" fmla="*/ 82 w 33"/>
                <a:gd name="T7" fmla="*/ 52 h 108"/>
                <a:gd name="T8" fmla="*/ 41 w 33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8"/>
                <a:gd name="T17" fmla="*/ 33 w 3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8">
                  <a:moveTo>
                    <a:pt x="16" y="6"/>
                  </a:moveTo>
                  <a:cubicBezTo>
                    <a:pt x="11" y="0"/>
                    <a:pt x="2" y="32"/>
                    <a:pt x="1" y="48"/>
                  </a:cubicBezTo>
                  <a:cubicBezTo>
                    <a:pt x="0" y="64"/>
                    <a:pt x="5" y="96"/>
                    <a:pt x="10" y="102"/>
                  </a:cubicBezTo>
                  <a:cubicBezTo>
                    <a:pt x="15" y="108"/>
                    <a:pt x="29" y="97"/>
                    <a:pt x="31" y="81"/>
                  </a:cubicBezTo>
                  <a:cubicBezTo>
                    <a:pt x="33" y="65"/>
                    <a:pt x="21" y="12"/>
                    <a:pt x="16" y="6"/>
                  </a:cubicBez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30139 -0.2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6300788" y="404813"/>
          <a:ext cx="563562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04813"/>
                        <a:ext cx="563562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7308850" y="333375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33375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8101013" y="333375"/>
          <a:ext cx="5349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8" imgW="139680" imgH="393480" progId="Equation.3">
                  <p:embed/>
                </p:oleObj>
              </mc:Choice>
              <mc:Fallback>
                <p:oleObj name="Формула" r:id="rId8" imgW="139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33375"/>
                        <a:ext cx="5349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Какая часть фигуры закрашена?</a:t>
            </a:r>
          </a:p>
        </p:txBody>
      </p:sp>
      <p:sp>
        <p:nvSpPr>
          <p:cNvPr id="11271" name="Rectangle 176"/>
          <p:cNvSpPr>
            <a:spLocks noChangeArrowheads="1"/>
          </p:cNvSpPr>
          <p:nvPr/>
        </p:nvSpPr>
        <p:spPr bwMode="auto">
          <a:xfrm>
            <a:off x="952500" y="3136900"/>
            <a:ext cx="3124200" cy="2743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019300" y="3136900"/>
            <a:ext cx="1054100" cy="2781300"/>
            <a:chOff x="1272" y="1976"/>
            <a:chExt cx="664" cy="1752"/>
          </a:xfrm>
        </p:grpSpPr>
        <p:sp>
          <p:nvSpPr>
            <p:cNvPr id="11273" name="Line 177"/>
            <p:cNvSpPr>
              <a:spLocks noChangeShapeType="1"/>
            </p:cNvSpPr>
            <p:nvPr/>
          </p:nvSpPr>
          <p:spPr bwMode="auto">
            <a:xfrm>
              <a:off x="1272" y="1984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179"/>
            <p:cNvSpPr>
              <a:spLocks noChangeShapeType="1"/>
            </p:cNvSpPr>
            <p:nvPr/>
          </p:nvSpPr>
          <p:spPr bwMode="auto">
            <a:xfrm>
              <a:off x="193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8276" name="Freeform 180"/>
          <p:cNvSpPr>
            <a:spLocks/>
          </p:cNvSpPr>
          <p:nvPr/>
        </p:nvSpPr>
        <p:spPr bwMode="auto">
          <a:xfrm>
            <a:off x="952500" y="3136900"/>
            <a:ext cx="1066800" cy="2755900"/>
          </a:xfrm>
          <a:custGeom>
            <a:avLst/>
            <a:gdLst>
              <a:gd name="T0" fmla="*/ 0 w 672"/>
              <a:gd name="T1" fmla="*/ 0 h 1736"/>
              <a:gd name="T2" fmla="*/ 2147483647 w 672"/>
              <a:gd name="T3" fmla="*/ 0 h 1736"/>
              <a:gd name="T4" fmla="*/ 2147483647 w 672"/>
              <a:gd name="T5" fmla="*/ 2147483647 h 1736"/>
              <a:gd name="T6" fmla="*/ 0 w 672"/>
              <a:gd name="T7" fmla="*/ 2147483647 h 1736"/>
              <a:gd name="T8" fmla="*/ 0 w 672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36"/>
              <a:gd name="T17" fmla="*/ 672 w 672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364163" y="333375"/>
          <a:ext cx="53657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10" imgW="139680" imgH="393480" progId="Equation.3">
                  <p:embed/>
                </p:oleObj>
              </mc:Choice>
              <mc:Fallback>
                <p:oleObj name="Формула" r:id="rId10" imgW="139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3375"/>
                        <a:ext cx="536575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5694 0.5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  <p:bldLst>
      <p:bldP spid="3882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952500" y="3136900"/>
            <a:ext cx="5067300" cy="2743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394250" name="Freeform 10"/>
          <p:cNvSpPr>
            <a:spLocks/>
          </p:cNvSpPr>
          <p:nvPr/>
        </p:nvSpPr>
        <p:spPr bwMode="auto">
          <a:xfrm>
            <a:off x="952500" y="3136900"/>
            <a:ext cx="2108200" cy="2755900"/>
          </a:xfrm>
          <a:custGeom>
            <a:avLst/>
            <a:gdLst>
              <a:gd name="T0" fmla="*/ 0 w 672"/>
              <a:gd name="T1" fmla="*/ 0 h 1736"/>
              <a:gd name="T2" fmla="*/ 2147483647 w 672"/>
              <a:gd name="T3" fmla="*/ 0 h 1736"/>
              <a:gd name="T4" fmla="*/ 2147483647 w 672"/>
              <a:gd name="T5" fmla="*/ 2147483647 h 1736"/>
              <a:gd name="T6" fmla="*/ 0 w 672"/>
              <a:gd name="T7" fmla="*/ 2147483647 h 1736"/>
              <a:gd name="T8" fmla="*/ 0 w 672"/>
              <a:gd name="T9" fmla="*/ 0 h 17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736"/>
              <a:gd name="T17" fmla="*/ 672 w 672"/>
              <a:gd name="T18" fmla="*/ 1736 h 17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736">
                <a:moveTo>
                  <a:pt x="0" y="0"/>
                </a:moveTo>
                <a:lnTo>
                  <a:pt x="672" y="0"/>
                </a:lnTo>
                <a:lnTo>
                  <a:pt x="672" y="1736"/>
                </a:lnTo>
                <a:lnTo>
                  <a:pt x="0" y="17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6372225" y="333375"/>
          <a:ext cx="515938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Формула" r:id="rId4" imgW="139680" imgH="393480" progId="Equation.3">
                  <p:embed/>
                </p:oleObj>
              </mc:Choice>
              <mc:Fallback>
                <p:oleObj name="Формула" r:id="rId4" imgW="139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33375"/>
                        <a:ext cx="515938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3" name="Object 3"/>
          <p:cNvGraphicFramePr>
            <a:graphicFrameLocks noChangeAspect="1"/>
          </p:cNvGraphicFramePr>
          <p:nvPr/>
        </p:nvGraphicFramePr>
        <p:xfrm>
          <a:off x="7164388" y="260350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60350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44" name="Object 4"/>
          <p:cNvGraphicFramePr>
            <a:graphicFrameLocks noChangeAspect="1"/>
          </p:cNvGraphicFramePr>
          <p:nvPr/>
        </p:nvGraphicFramePr>
        <p:xfrm>
          <a:off x="5364163" y="333375"/>
          <a:ext cx="5349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Формула" r:id="rId8" imgW="139680" imgH="393480" progId="Equation.3">
                  <p:embed/>
                </p:oleObj>
              </mc:Choice>
              <mc:Fallback>
                <p:oleObj name="Формула" r:id="rId8" imgW="139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3375"/>
                        <a:ext cx="5349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Какая часть фигуры закрашена?</a:t>
            </a:r>
          </a:p>
        </p:txBody>
      </p:sp>
      <p:sp>
        <p:nvSpPr>
          <p:cNvPr id="1536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  <p:graphicFrame>
        <p:nvGraphicFramePr>
          <p:cNvPr id="394251" name="Object 11"/>
          <p:cNvGraphicFramePr>
            <a:graphicFrameLocks noChangeAspect="1"/>
          </p:cNvGraphicFramePr>
          <p:nvPr/>
        </p:nvGraphicFramePr>
        <p:xfrm>
          <a:off x="8027988" y="260350"/>
          <a:ext cx="5857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60350"/>
                        <a:ext cx="5857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19300" y="3136900"/>
            <a:ext cx="3022600" cy="2781300"/>
            <a:chOff x="1272" y="1976"/>
            <a:chExt cx="1904" cy="1752"/>
          </a:xfrm>
        </p:grpSpPr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1272" y="1984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>
              <a:off x="193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2"/>
            <p:cNvSpPr>
              <a:spLocks noChangeShapeType="1"/>
            </p:cNvSpPr>
            <p:nvPr/>
          </p:nvSpPr>
          <p:spPr bwMode="auto">
            <a:xfrm>
              <a:off x="2568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13"/>
            <p:cNvSpPr>
              <a:spLocks noChangeShapeType="1"/>
            </p:cNvSpPr>
            <p:nvPr/>
          </p:nvSpPr>
          <p:spPr bwMode="auto">
            <a:xfrm>
              <a:off x="3176" y="1976"/>
              <a:ext cx="0" cy="1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67778 0.5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4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4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4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244"/>
                  </p:tgtEl>
                </p:cond>
              </p:nextCondLst>
            </p:seq>
          </p:childTnLst>
        </p:cTn>
      </p:par>
    </p:tnLst>
    <p:bldLst>
      <p:bldP spid="3942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8434" name="Oval 12"/>
          <p:cNvSpPr>
            <a:spLocks noChangeArrowheads="1"/>
          </p:cNvSpPr>
          <p:nvPr/>
        </p:nvSpPr>
        <p:spPr bwMode="auto">
          <a:xfrm>
            <a:off x="1320800" y="2844800"/>
            <a:ext cx="3810000" cy="36703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  <p:graphicFrame>
        <p:nvGraphicFramePr>
          <p:cNvPr id="390146" name="Object 2"/>
          <p:cNvGraphicFramePr>
            <a:graphicFrameLocks noChangeAspect="1"/>
          </p:cNvGraphicFramePr>
          <p:nvPr/>
        </p:nvGraphicFramePr>
        <p:xfrm>
          <a:off x="4264025" y="323850"/>
          <a:ext cx="5175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Формула" r:id="rId4" imgW="139680" imgH="393480" progId="Equation.3">
                  <p:embed/>
                </p:oleObj>
              </mc:Choice>
              <mc:Fallback>
                <p:oleObj name="Формула" r:id="rId4" imgW="139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323850"/>
                        <a:ext cx="517525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6877050" y="260350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60350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7812088" y="260350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60350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4325" y="2152650"/>
            <a:ext cx="6315075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Какая часть фигуры закрашена?</a:t>
            </a:r>
          </a:p>
        </p:txBody>
      </p:sp>
      <p:sp>
        <p:nvSpPr>
          <p:cNvPr id="1843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20800" y="2844800"/>
            <a:ext cx="3810000" cy="3644900"/>
            <a:chOff x="832" y="1792"/>
            <a:chExt cx="2400" cy="2296"/>
          </a:xfrm>
        </p:grpSpPr>
        <p:sp>
          <p:nvSpPr>
            <p:cNvPr id="18441" name="Freeform 8"/>
            <p:cNvSpPr>
              <a:spLocks/>
            </p:cNvSpPr>
            <p:nvPr/>
          </p:nvSpPr>
          <p:spPr bwMode="auto">
            <a:xfrm>
              <a:off x="832" y="2912"/>
              <a:ext cx="2400" cy="32"/>
            </a:xfrm>
            <a:custGeom>
              <a:avLst/>
              <a:gdLst>
                <a:gd name="T0" fmla="*/ 2400 w 2400"/>
                <a:gd name="T1" fmla="*/ 0 h 32"/>
                <a:gd name="T2" fmla="*/ 0 w 2400"/>
                <a:gd name="T3" fmla="*/ 32 h 32"/>
                <a:gd name="T4" fmla="*/ 0 60000 65536"/>
                <a:gd name="T5" fmla="*/ 0 60000 65536"/>
                <a:gd name="T6" fmla="*/ 0 w 2400"/>
                <a:gd name="T7" fmla="*/ 0 h 32"/>
                <a:gd name="T8" fmla="*/ 2400 w 240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0" h="32">
                  <a:moveTo>
                    <a:pt x="2400" y="0"/>
                  </a:moveTo>
                  <a:lnTo>
                    <a:pt x="0" y="3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18442" name="Freeform 9"/>
            <p:cNvSpPr>
              <a:spLocks/>
            </p:cNvSpPr>
            <p:nvPr/>
          </p:nvSpPr>
          <p:spPr bwMode="auto">
            <a:xfrm>
              <a:off x="1992" y="1792"/>
              <a:ext cx="32" cy="2296"/>
            </a:xfrm>
            <a:custGeom>
              <a:avLst/>
              <a:gdLst>
                <a:gd name="T0" fmla="*/ 0 w 32"/>
                <a:gd name="T1" fmla="*/ 0 h 2296"/>
                <a:gd name="T2" fmla="*/ 32 w 32"/>
                <a:gd name="T3" fmla="*/ 2296 h 2296"/>
                <a:gd name="T4" fmla="*/ 0 60000 65536"/>
                <a:gd name="T5" fmla="*/ 0 60000 65536"/>
                <a:gd name="T6" fmla="*/ 0 w 32"/>
                <a:gd name="T7" fmla="*/ 0 h 2296"/>
                <a:gd name="T8" fmla="*/ 32 w 32"/>
                <a:gd name="T9" fmla="*/ 2296 h 22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2296">
                  <a:moveTo>
                    <a:pt x="0" y="0"/>
                  </a:moveTo>
                  <a:lnTo>
                    <a:pt x="32" y="229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sp>
        <p:nvSpPr>
          <p:cNvPr id="390157" name="Freeform 13"/>
          <p:cNvSpPr>
            <a:spLocks/>
          </p:cNvSpPr>
          <p:nvPr/>
        </p:nvSpPr>
        <p:spPr bwMode="auto">
          <a:xfrm>
            <a:off x="1323975" y="2860675"/>
            <a:ext cx="1847850" cy="1814513"/>
          </a:xfrm>
          <a:custGeom>
            <a:avLst/>
            <a:gdLst>
              <a:gd name="T0" fmla="*/ 0 w 1164"/>
              <a:gd name="T1" fmla="*/ 2147483647 h 1143"/>
              <a:gd name="T2" fmla="*/ 2147483647 w 1164"/>
              <a:gd name="T3" fmla="*/ 2147483647 h 1143"/>
              <a:gd name="T4" fmla="*/ 2147483647 w 1164"/>
              <a:gd name="T5" fmla="*/ 0 h 1143"/>
              <a:gd name="T6" fmla="*/ 2147483647 w 1164"/>
              <a:gd name="T7" fmla="*/ 2147483647 h 1143"/>
              <a:gd name="T8" fmla="*/ 2147483647 w 1164"/>
              <a:gd name="T9" fmla="*/ 2147483647 h 1143"/>
              <a:gd name="T10" fmla="*/ 2147483647 w 1164"/>
              <a:gd name="T11" fmla="*/ 2147483647 h 1143"/>
              <a:gd name="T12" fmla="*/ 2147483647 w 1164"/>
              <a:gd name="T13" fmla="*/ 2147483647 h 1143"/>
              <a:gd name="T14" fmla="*/ 2147483647 w 1164"/>
              <a:gd name="T15" fmla="*/ 2147483647 h 1143"/>
              <a:gd name="T16" fmla="*/ 2147483647 w 1164"/>
              <a:gd name="T17" fmla="*/ 2147483647 h 1143"/>
              <a:gd name="T18" fmla="*/ 2147483647 w 1164"/>
              <a:gd name="T19" fmla="*/ 2147483647 h 1143"/>
              <a:gd name="T20" fmla="*/ 2147483647 w 1164"/>
              <a:gd name="T21" fmla="*/ 2147483647 h 1143"/>
              <a:gd name="T22" fmla="*/ 2147483647 w 1164"/>
              <a:gd name="T23" fmla="*/ 2147483647 h 1143"/>
              <a:gd name="T24" fmla="*/ 2147483647 w 1164"/>
              <a:gd name="T25" fmla="*/ 2147483647 h 1143"/>
              <a:gd name="T26" fmla="*/ 2147483647 w 1164"/>
              <a:gd name="T27" fmla="*/ 2147483647 h 1143"/>
              <a:gd name="T28" fmla="*/ 2147483647 w 1164"/>
              <a:gd name="T29" fmla="*/ 2147483647 h 1143"/>
              <a:gd name="T30" fmla="*/ 2147483647 w 1164"/>
              <a:gd name="T31" fmla="*/ 2147483647 h 1143"/>
              <a:gd name="T32" fmla="*/ 2147483647 w 1164"/>
              <a:gd name="T33" fmla="*/ 2147483647 h 1143"/>
              <a:gd name="T34" fmla="*/ 2147483647 w 1164"/>
              <a:gd name="T35" fmla="*/ 2147483647 h 1143"/>
              <a:gd name="T36" fmla="*/ 0 w 1164"/>
              <a:gd name="T37" fmla="*/ 2147483647 h 11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64"/>
              <a:gd name="T58" fmla="*/ 0 h 1143"/>
              <a:gd name="T59" fmla="*/ 1164 w 1164"/>
              <a:gd name="T60" fmla="*/ 1143 h 11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64" h="1143">
                <a:moveTo>
                  <a:pt x="0" y="1143"/>
                </a:moveTo>
                <a:lnTo>
                  <a:pt x="1164" y="1125"/>
                </a:lnTo>
                <a:lnTo>
                  <a:pt x="1158" y="0"/>
                </a:lnTo>
                <a:lnTo>
                  <a:pt x="1070" y="6"/>
                </a:lnTo>
                <a:lnTo>
                  <a:pt x="969" y="21"/>
                </a:lnTo>
                <a:lnTo>
                  <a:pt x="843" y="51"/>
                </a:lnTo>
                <a:lnTo>
                  <a:pt x="741" y="87"/>
                </a:lnTo>
                <a:lnTo>
                  <a:pt x="645" y="132"/>
                </a:lnTo>
                <a:lnTo>
                  <a:pt x="558" y="174"/>
                </a:lnTo>
                <a:lnTo>
                  <a:pt x="474" y="234"/>
                </a:lnTo>
                <a:lnTo>
                  <a:pt x="381" y="309"/>
                </a:lnTo>
                <a:lnTo>
                  <a:pt x="302" y="390"/>
                </a:lnTo>
                <a:lnTo>
                  <a:pt x="219" y="489"/>
                </a:lnTo>
                <a:lnTo>
                  <a:pt x="153" y="597"/>
                </a:lnTo>
                <a:lnTo>
                  <a:pt x="93" y="714"/>
                </a:lnTo>
                <a:lnTo>
                  <a:pt x="54" y="822"/>
                </a:lnTo>
                <a:lnTo>
                  <a:pt x="24" y="936"/>
                </a:lnTo>
                <a:lnTo>
                  <a:pt x="12" y="1041"/>
                </a:lnTo>
                <a:lnTo>
                  <a:pt x="0" y="1143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aphicFrame>
        <p:nvGraphicFramePr>
          <p:cNvPr id="390155" name="Object 11"/>
          <p:cNvGraphicFramePr>
            <a:graphicFrameLocks noChangeAspect="1"/>
          </p:cNvGraphicFramePr>
          <p:nvPr/>
        </p:nvGraphicFramePr>
        <p:xfrm>
          <a:off x="5675313" y="234950"/>
          <a:ext cx="585787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10" imgW="152280" imgH="393480" progId="Equation.3">
                  <p:embed/>
                </p:oleObj>
              </mc:Choice>
              <mc:Fallback>
                <p:oleObj name="Формула" r:id="rId10" imgW="1522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234950"/>
                        <a:ext cx="585787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0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39166 0.42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1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0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1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0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1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0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148"/>
                  </p:tgtEl>
                </p:cond>
              </p:nextCondLst>
            </p:seq>
          </p:childTnLst>
        </p:cTn>
      </p:par>
    </p:tnLst>
    <p:bldLst>
      <p:bldP spid="3901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graphicFrame>
        <p:nvGraphicFramePr>
          <p:cNvPr id="384151" name="Object 151"/>
          <p:cNvGraphicFramePr>
            <a:graphicFrameLocks noChangeAspect="1"/>
          </p:cNvGraphicFramePr>
          <p:nvPr/>
        </p:nvGraphicFramePr>
        <p:xfrm>
          <a:off x="6156325" y="404813"/>
          <a:ext cx="750888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4" imgW="203040" imgH="393480" progId="Equation.3">
                  <p:embed/>
                </p:oleObj>
              </mc:Choice>
              <mc:Fallback>
                <p:oleObj name="Формула" r:id="rId4" imgW="203040" imgH="393480" progId="Equation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04813"/>
                        <a:ext cx="750888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152" name="Object 152"/>
          <p:cNvGraphicFramePr>
            <a:graphicFrameLocks noChangeAspect="1"/>
          </p:cNvGraphicFramePr>
          <p:nvPr/>
        </p:nvGraphicFramePr>
        <p:xfrm>
          <a:off x="7164388" y="333375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6" imgW="152280" imgH="393480" progId="Equation.3">
                  <p:embed/>
                </p:oleObj>
              </mc:Choice>
              <mc:Fallback>
                <p:oleObj name="Формула" r:id="rId6" imgW="152280" imgH="393480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33375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154" name="Object 154"/>
          <p:cNvGraphicFramePr>
            <a:graphicFrameLocks noChangeAspect="1"/>
          </p:cNvGraphicFramePr>
          <p:nvPr/>
        </p:nvGraphicFramePr>
        <p:xfrm>
          <a:off x="7956550" y="333375"/>
          <a:ext cx="5842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8" imgW="152280" imgH="393480" progId="Equation.3">
                  <p:embed/>
                </p:oleObj>
              </mc:Choice>
              <mc:Fallback>
                <p:oleObj name="Формула" r:id="rId8" imgW="152280" imgH="393480" progId="Equation.3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33375"/>
                        <a:ext cx="5842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155"/>
          <p:cNvSpPr txBox="1">
            <a:spLocks noChangeArrowheads="1"/>
          </p:cNvSpPr>
          <p:nvPr/>
        </p:nvSpPr>
        <p:spPr bwMode="auto">
          <a:xfrm>
            <a:off x="276225" y="2178050"/>
            <a:ext cx="8705850" cy="57943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Какую часть всех яблок положили в тарелку?</a:t>
            </a:r>
          </a:p>
        </p:txBody>
      </p: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4953000" y="4521200"/>
            <a:ext cx="3721100" cy="1727200"/>
            <a:chOff x="3120" y="2848"/>
            <a:chExt cx="2344" cy="1088"/>
          </a:xfrm>
        </p:grpSpPr>
        <p:sp>
          <p:nvSpPr>
            <p:cNvPr id="384157" name="Freeform 157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08" name="Oval 158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0">
                <a:latin typeface="Times New Roman" pitchFamily="18" charset="0"/>
              </a:endParaRPr>
            </a:p>
          </p:txBody>
        </p:sp>
        <p:pic>
          <p:nvPicPr>
            <p:cNvPr id="25609" name="Picture 159" descr="uz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97"/>
          <p:cNvGrpSpPr>
            <a:grpSpLocks/>
          </p:cNvGrpSpPr>
          <p:nvPr/>
        </p:nvGrpSpPr>
        <p:grpSpPr bwMode="auto">
          <a:xfrm>
            <a:off x="196850" y="4487863"/>
            <a:ext cx="806450" cy="785812"/>
            <a:chOff x="956" y="2779"/>
            <a:chExt cx="508" cy="495"/>
          </a:xfrm>
        </p:grpSpPr>
        <p:sp>
          <p:nvSpPr>
            <p:cNvPr id="25612" name="Freeform 348"/>
            <p:cNvSpPr>
              <a:spLocks/>
            </p:cNvSpPr>
            <p:nvPr/>
          </p:nvSpPr>
          <p:spPr bwMode="auto">
            <a:xfrm flipH="1">
              <a:off x="956" y="2858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13" name="Freeform 349"/>
            <p:cNvSpPr>
              <a:spLocks/>
            </p:cNvSpPr>
            <p:nvPr/>
          </p:nvSpPr>
          <p:spPr bwMode="auto">
            <a:xfrm>
              <a:off x="980" y="2911"/>
              <a:ext cx="296" cy="258"/>
            </a:xfrm>
            <a:custGeom>
              <a:avLst/>
              <a:gdLst>
                <a:gd name="T0" fmla="*/ 215 w 288"/>
                <a:gd name="T1" fmla="*/ 97 h 218"/>
                <a:gd name="T2" fmla="*/ 49 w 288"/>
                <a:gd name="T3" fmla="*/ 21 h 218"/>
                <a:gd name="T4" fmla="*/ 4 w 288"/>
                <a:gd name="T5" fmla="*/ 226 h 218"/>
                <a:gd name="T6" fmla="*/ 78 w 288"/>
                <a:gd name="T7" fmla="*/ 449 h 218"/>
                <a:gd name="T8" fmla="*/ 289 w 288"/>
                <a:gd name="T9" fmla="*/ 484 h 218"/>
                <a:gd name="T10" fmla="*/ 326 w 288"/>
                <a:gd name="T11" fmla="*/ 318 h 218"/>
                <a:gd name="T12" fmla="*/ 215 w 288"/>
                <a:gd name="T13" fmla="*/ 9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14" name="Freeform 350"/>
            <p:cNvSpPr>
              <a:spLocks/>
            </p:cNvSpPr>
            <p:nvPr/>
          </p:nvSpPr>
          <p:spPr bwMode="auto">
            <a:xfrm>
              <a:off x="1075" y="2802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2"/>
                <a:gd name="T17" fmla="*/ 78 w 7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15" name="Freeform 351"/>
            <p:cNvSpPr>
              <a:spLocks/>
            </p:cNvSpPr>
            <p:nvPr/>
          </p:nvSpPr>
          <p:spPr bwMode="auto">
            <a:xfrm>
              <a:off x="1153" y="2779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16" name="Freeform 352"/>
            <p:cNvSpPr>
              <a:spLocks/>
            </p:cNvSpPr>
            <p:nvPr/>
          </p:nvSpPr>
          <p:spPr bwMode="auto">
            <a:xfrm>
              <a:off x="1156" y="2788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17" name="Freeform 353"/>
            <p:cNvSpPr>
              <a:spLocks/>
            </p:cNvSpPr>
            <p:nvPr/>
          </p:nvSpPr>
          <p:spPr bwMode="auto">
            <a:xfrm flipH="1">
              <a:off x="1150" y="3215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5" name="Group 378"/>
          <p:cNvGrpSpPr>
            <a:grpSpLocks/>
          </p:cNvGrpSpPr>
          <p:nvPr/>
        </p:nvGrpSpPr>
        <p:grpSpPr bwMode="auto">
          <a:xfrm>
            <a:off x="989013" y="4471988"/>
            <a:ext cx="2238375" cy="1943100"/>
            <a:chOff x="503" y="1425"/>
            <a:chExt cx="2250" cy="1784"/>
          </a:xfrm>
        </p:grpSpPr>
        <p:sp>
          <p:nvSpPr>
            <p:cNvPr id="25619" name="Freeform 379" descr="Циновка"/>
            <p:cNvSpPr>
              <a:spLocks/>
            </p:cNvSpPr>
            <p:nvPr/>
          </p:nvSpPr>
          <p:spPr bwMode="auto">
            <a:xfrm>
              <a:off x="536" y="2160"/>
              <a:ext cx="2192" cy="1049"/>
            </a:xfrm>
            <a:custGeom>
              <a:avLst/>
              <a:gdLst>
                <a:gd name="T0" fmla="*/ 0 w 2192"/>
                <a:gd name="T1" fmla="*/ 0 h 1049"/>
                <a:gd name="T2" fmla="*/ 120 w 2192"/>
                <a:gd name="T3" fmla="*/ 568 h 1049"/>
                <a:gd name="T4" fmla="*/ 376 w 2192"/>
                <a:gd name="T5" fmla="*/ 840 h 1049"/>
                <a:gd name="T6" fmla="*/ 752 w 2192"/>
                <a:gd name="T7" fmla="*/ 1016 h 1049"/>
                <a:gd name="T8" fmla="*/ 1184 w 2192"/>
                <a:gd name="T9" fmla="*/ 1040 h 1049"/>
                <a:gd name="T10" fmla="*/ 1592 w 2192"/>
                <a:gd name="T11" fmla="*/ 960 h 1049"/>
                <a:gd name="T12" fmla="*/ 1920 w 2192"/>
                <a:gd name="T13" fmla="*/ 752 h 1049"/>
                <a:gd name="T14" fmla="*/ 2152 w 2192"/>
                <a:gd name="T15" fmla="*/ 296 h 1049"/>
                <a:gd name="T16" fmla="*/ 2160 w 2192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2"/>
                <a:gd name="T28" fmla="*/ 0 h 1049"/>
                <a:gd name="T29" fmla="*/ 2192 w 2192"/>
                <a:gd name="T30" fmla="*/ 1049 h 10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2" h="1049">
                  <a:moveTo>
                    <a:pt x="0" y="0"/>
                  </a:moveTo>
                  <a:cubicBezTo>
                    <a:pt x="28" y="214"/>
                    <a:pt x="57" y="428"/>
                    <a:pt x="120" y="568"/>
                  </a:cubicBezTo>
                  <a:cubicBezTo>
                    <a:pt x="183" y="708"/>
                    <a:pt x="271" y="765"/>
                    <a:pt x="376" y="840"/>
                  </a:cubicBezTo>
                  <a:cubicBezTo>
                    <a:pt x="481" y="915"/>
                    <a:pt x="617" y="983"/>
                    <a:pt x="752" y="1016"/>
                  </a:cubicBezTo>
                  <a:cubicBezTo>
                    <a:pt x="887" y="1049"/>
                    <a:pt x="1044" y="1049"/>
                    <a:pt x="1184" y="1040"/>
                  </a:cubicBezTo>
                  <a:cubicBezTo>
                    <a:pt x="1324" y="1031"/>
                    <a:pt x="1469" y="1008"/>
                    <a:pt x="1592" y="960"/>
                  </a:cubicBezTo>
                  <a:cubicBezTo>
                    <a:pt x="1715" y="912"/>
                    <a:pt x="1827" y="863"/>
                    <a:pt x="1920" y="752"/>
                  </a:cubicBezTo>
                  <a:cubicBezTo>
                    <a:pt x="2013" y="641"/>
                    <a:pt x="2112" y="421"/>
                    <a:pt x="2152" y="296"/>
                  </a:cubicBezTo>
                  <a:cubicBezTo>
                    <a:pt x="2192" y="171"/>
                    <a:pt x="2176" y="85"/>
                    <a:pt x="2160" y="0"/>
                  </a:cubicBezTo>
                </a:path>
              </a:pathLst>
            </a:custGeom>
            <a:blipFill dpi="0" rotWithShape="1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20" name="Freeform 380" descr="Папирус"/>
            <p:cNvSpPr>
              <a:spLocks/>
            </p:cNvSpPr>
            <p:nvPr/>
          </p:nvSpPr>
          <p:spPr bwMode="auto">
            <a:xfrm>
              <a:off x="521" y="1929"/>
              <a:ext cx="2232" cy="463"/>
            </a:xfrm>
            <a:custGeom>
              <a:avLst/>
              <a:gdLst>
                <a:gd name="T0" fmla="*/ 15 w 2232"/>
                <a:gd name="T1" fmla="*/ 223 h 463"/>
                <a:gd name="T2" fmla="*/ 431 w 2232"/>
                <a:gd name="T3" fmla="*/ 423 h 463"/>
                <a:gd name="T4" fmla="*/ 1023 w 2232"/>
                <a:gd name="T5" fmla="*/ 447 h 463"/>
                <a:gd name="T6" fmla="*/ 1687 w 2232"/>
                <a:gd name="T7" fmla="*/ 431 h 463"/>
                <a:gd name="T8" fmla="*/ 2215 w 2232"/>
                <a:gd name="T9" fmla="*/ 255 h 463"/>
                <a:gd name="T10" fmla="*/ 1791 w 2232"/>
                <a:gd name="T11" fmla="*/ 39 h 463"/>
                <a:gd name="T12" fmla="*/ 1111 w 2232"/>
                <a:gd name="T13" fmla="*/ 23 h 463"/>
                <a:gd name="T14" fmla="*/ 343 w 2232"/>
                <a:gd name="T15" fmla="*/ 55 h 463"/>
                <a:gd name="T16" fmla="*/ 15 w 2232"/>
                <a:gd name="T17" fmla="*/ 223 h 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2"/>
                <a:gd name="T28" fmla="*/ 0 h 463"/>
                <a:gd name="T29" fmla="*/ 2232 w 2232"/>
                <a:gd name="T30" fmla="*/ 463 h 4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2" h="463">
                  <a:moveTo>
                    <a:pt x="15" y="223"/>
                  </a:moveTo>
                  <a:cubicBezTo>
                    <a:pt x="30" y="284"/>
                    <a:pt x="263" y="386"/>
                    <a:pt x="431" y="423"/>
                  </a:cubicBezTo>
                  <a:cubicBezTo>
                    <a:pt x="599" y="460"/>
                    <a:pt x="814" y="446"/>
                    <a:pt x="1023" y="447"/>
                  </a:cubicBezTo>
                  <a:cubicBezTo>
                    <a:pt x="1232" y="448"/>
                    <a:pt x="1488" y="463"/>
                    <a:pt x="1687" y="431"/>
                  </a:cubicBezTo>
                  <a:cubicBezTo>
                    <a:pt x="1886" y="399"/>
                    <a:pt x="2198" y="320"/>
                    <a:pt x="2215" y="255"/>
                  </a:cubicBezTo>
                  <a:cubicBezTo>
                    <a:pt x="2232" y="190"/>
                    <a:pt x="1975" y="78"/>
                    <a:pt x="1791" y="39"/>
                  </a:cubicBezTo>
                  <a:cubicBezTo>
                    <a:pt x="1607" y="0"/>
                    <a:pt x="1352" y="20"/>
                    <a:pt x="1111" y="23"/>
                  </a:cubicBezTo>
                  <a:cubicBezTo>
                    <a:pt x="870" y="26"/>
                    <a:pt x="528" y="23"/>
                    <a:pt x="343" y="55"/>
                  </a:cubicBezTo>
                  <a:cubicBezTo>
                    <a:pt x="158" y="87"/>
                    <a:pt x="0" y="162"/>
                    <a:pt x="15" y="223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6" name="Group 381"/>
            <p:cNvGrpSpPr>
              <a:grpSpLocks/>
            </p:cNvGrpSpPr>
            <p:nvPr/>
          </p:nvGrpSpPr>
          <p:grpSpPr bwMode="auto">
            <a:xfrm>
              <a:off x="503" y="1425"/>
              <a:ext cx="2228" cy="829"/>
              <a:chOff x="503" y="1425"/>
              <a:chExt cx="2228" cy="829"/>
            </a:xfrm>
          </p:grpSpPr>
          <p:sp>
            <p:nvSpPr>
              <p:cNvPr id="25622" name="Freeform 382"/>
              <p:cNvSpPr>
                <a:spLocks/>
              </p:cNvSpPr>
              <p:nvPr/>
            </p:nvSpPr>
            <p:spPr bwMode="auto">
              <a:xfrm rot="5135648">
                <a:off x="2397" y="1960"/>
                <a:ext cx="309" cy="81"/>
              </a:xfrm>
              <a:custGeom>
                <a:avLst/>
                <a:gdLst>
                  <a:gd name="T0" fmla="*/ 0 w 408"/>
                  <a:gd name="T1" fmla="*/ 32 h 102"/>
                  <a:gd name="T2" fmla="*/ 11 w 408"/>
                  <a:gd name="T3" fmla="*/ 9 h 102"/>
                  <a:gd name="T4" fmla="*/ 30 w 408"/>
                  <a:gd name="T5" fmla="*/ 2 h 102"/>
                  <a:gd name="T6" fmla="*/ 48 w 408"/>
                  <a:gd name="T7" fmla="*/ 5 h 102"/>
                  <a:gd name="T8" fmla="*/ 70 w 408"/>
                  <a:gd name="T9" fmla="*/ 29 h 102"/>
                  <a:gd name="T10" fmla="*/ 90 w 408"/>
                  <a:gd name="T11" fmla="*/ 25 h 102"/>
                  <a:gd name="T12" fmla="*/ 101 w 408"/>
                  <a:gd name="T13" fmla="*/ 3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grpSp>
            <p:nvGrpSpPr>
              <p:cNvPr id="7" name="Group 383"/>
              <p:cNvGrpSpPr>
                <a:grpSpLocks/>
              </p:cNvGrpSpPr>
              <p:nvPr/>
            </p:nvGrpSpPr>
            <p:grpSpPr bwMode="auto">
              <a:xfrm>
                <a:off x="503" y="1425"/>
                <a:ext cx="2228" cy="829"/>
                <a:chOff x="503" y="1425"/>
                <a:chExt cx="2348" cy="829"/>
              </a:xfrm>
            </p:grpSpPr>
            <p:sp>
              <p:nvSpPr>
                <p:cNvPr id="25624" name="Freeform 384"/>
                <p:cNvSpPr>
                  <a:spLocks/>
                </p:cNvSpPr>
                <p:nvPr/>
              </p:nvSpPr>
              <p:spPr bwMode="auto">
                <a:xfrm rot="-1024559">
                  <a:off x="513" y="2038"/>
                  <a:ext cx="323" cy="77"/>
                </a:xfrm>
                <a:custGeom>
                  <a:avLst/>
                  <a:gdLst>
                    <a:gd name="T0" fmla="*/ 0 w 408"/>
                    <a:gd name="T1" fmla="*/ 24 h 102"/>
                    <a:gd name="T2" fmla="*/ 13 w 408"/>
                    <a:gd name="T3" fmla="*/ 6 h 102"/>
                    <a:gd name="T4" fmla="*/ 37 w 408"/>
                    <a:gd name="T5" fmla="*/ 2 h 102"/>
                    <a:gd name="T6" fmla="*/ 59 w 408"/>
                    <a:gd name="T7" fmla="*/ 4 h 102"/>
                    <a:gd name="T8" fmla="*/ 87 w 408"/>
                    <a:gd name="T9" fmla="*/ 22 h 102"/>
                    <a:gd name="T10" fmla="*/ 112 w 408"/>
                    <a:gd name="T11" fmla="*/ 20 h 102"/>
                    <a:gd name="T12" fmla="*/ 127 w 408"/>
                    <a:gd name="T13" fmla="*/ 3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>
                    <a:latin typeface="Times New Roman" pitchFamily="18" charset="0"/>
                  </a:endParaRPr>
                </a:p>
              </p:txBody>
            </p:sp>
            <p:sp>
              <p:nvSpPr>
                <p:cNvPr id="25625" name="Freeform 385"/>
                <p:cNvSpPr>
                  <a:spLocks/>
                </p:cNvSpPr>
                <p:nvPr/>
              </p:nvSpPr>
              <p:spPr bwMode="auto">
                <a:xfrm rot="-1024559">
                  <a:off x="597" y="1933"/>
                  <a:ext cx="317" cy="95"/>
                </a:xfrm>
                <a:custGeom>
                  <a:avLst/>
                  <a:gdLst>
                    <a:gd name="T0" fmla="*/ 0 w 400"/>
                    <a:gd name="T1" fmla="*/ 23 h 126"/>
                    <a:gd name="T2" fmla="*/ 15 w 400"/>
                    <a:gd name="T3" fmla="*/ 6 h 126"/>
                    <a:gd name="T4" fmla="*/ 42 w 400"/>
                    <a:gd name="T5" fmla="*/ 0 h 126"/>
                    <a:gd name="T6" fmla="*/ 63 w 400"/>
                    <a:gd name="T7" fmla="*/ 6 h 126"/>
                    <a:gd name="T8" fmla="*/ 88 w 400"/>
                    <a:gd name="T9" fmla="*/ 27 h 126"/>
                    <a:gd name="T10" fmla="*/ 113 w 400"/>
                    <a:gd name="T11" fmla="*/ 26 h 126"/>
                    <a:gd name="T12" fmla="*/ 125 w 400"/>
                    <a:gd name="T13" fmla="*/ 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>
                    <a:latin typeface="Times New Roman" pitchFamily="18" charset="0"/>
                  </a:endParaRPr>
                </a:p>
              </p:txBody>
            </p:sp>
            <p:sp>
              <p:nvSpPr>
                <p:cNvPr id="25626" name="Freeform 386"/>
                <p:cNvSpPr>
                  <a:spLocks/>
                </p:cNvSpPr>
                <p:nvPr/>
              </p:nvSpPr>
              <p:spPr bwMode="auto">
                <a:xfrm rot="-590344">
                  <a:off x="672" y="1846"/>
                  <a:ext cx="317" cy="95"/>
                </a:xfrm>
                <a:custGeom>
                  <a:avLst/>
                  <a:gdLst>
                    <a:gd name="T0" fmla="*/ 0 w 400"/>
                    <a:gd name="T1" fmla="*/ 23 h 126"/>
                    <a:gd name="T2" fmla="*/ 15 w 400"/>
                    <a:gd name="T3" fmla="*/ 6 h 126"/>
                    <a:gd name="T4" fmla="*/ 42 w 400"/>
                    <a:gd name="T5" fmla="*/ 0 h 126"/>
                    <a:gd name="T6" fmla="*/ 63 w 400"/>
                    <a:gd name="T7" fmla="*/ 6 h 126"/>
                    <a:gd name="T8" fmla="*/ 88 w 400"/>
                    <a:gd name="T9" fmla="*/ 27 h 126"/>
                    <a:gd name="T10" fmla="*/ 113 w 400"/>
                    <a:gd name="T11" fmla="*/ 26 h 126"/>
                    <a:gd name="T12" fmla="*/ 125 w 400"/>
                    <a:gd name="T13" fmla="*/ 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>
                    <a:latin typeface="Times New Roman" pitchFamily="18" charset="0"/>
                  </a:endParaRPr>
                </a:p>
              </p:txBody>
            </p:sp>
            <p:grpSp>
              <p:nvGrpSpPr>
                <p:cNvPr id="8" name="Group 387"/>
                <p:cNvGrpSpPr>
                  <a:grpSpLocks/>
                </p:cNvGrpSpPr>
                <p:nvPr/>
              </p:nvGrpSpPr>
              <p:grpSpPr bwMode="auto">
                <a:xfrm rot="319568">
                  <a:off x="787" y="1646"/>
                  <a:ext cx="523" cy="215"/>
                  <a:chOff x="500" y="1699"/>
                  <a:chExt cx="660" cy="284"/>
                </a:xfrm>
              </p:grpSpPr>
              <p:sp>
                <p:nvSpPr>
                  <p:cNvPr id="25628" name="Freeform 38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29" name="Freeform 38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30" name="Freeform 39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9" name="Group 391"/>
                <p:cNvGrpSpPr>
                  <a:grpSpLocks/>
                </p:cNvGrpSpPr>
                <p:nvPr/>
              </p:nvGrpSpPr>
              <p:grpSpPr bwMode="auto">
                <a:xfrm rot="1402697">
                  <a:off x="1144" y="1524"/>
                  <a:ext cx="523" cy="215"/>
                  <a:chOff x="500" y="1699"/>
                  <a:chExt cx="660" cy="284"/>
                </a:xfrm>
              </p:grpSpPr>
              <p:sp>
                <p:nvSpPr>
                  <p:cNvPr id="25632" name="Freeform 39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33" name="Freeform 39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34" name="Freeform 39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" name="Group 395"/>
                <p:cNvGrpSpPr>
                  <a:grpSpLocks/>
                </p:cNvGrpSpPr>
                <p:nvPr/>
              </p:nvGrpSpPr>
              <p:grpSpPr bwMode="auto">
                <a:xfrm rot="2233139">
                  <a:off x="1529" y="1489"/>
                  <a:ext cx="500" cy="225"/>
                  <a:chOff x="500" y="1699"/>
                  <a:chExt cx="660" cy="284"/>
                </a:xfrm>
              </p:grpSpPr>
              <p:sp>
                <p:nvSpPr>
                  <p:cNvPr id="25636" name="Freeform 396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37" name="Freeform 397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38" name="Freeform 398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Group 399"/>
                <p:cNvGrpSpPr>
                  <a:grpSpLocks/>
                </p:cNvGrpSpPr>
                <p:nvPr/>
              </p:nvGrpSpPr>
              <p:grpSpPr bwMode="auto">
                <a:xfrm rot="3226440">
                  <a:off x="1882" y="1562"/>
                  <a:ext cx="500" cy="225"/>
                  <a:chOff x="500" y="1699"/>
                  <a:chExt cx="660" cy="284"/>
                </a:xfrm>
              </p:grpSpPr>
              <p:sp>
                <p:nvSpPr>
                  <p:cNvPr id="25640" name="Freeform 40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41" name="Freeform 40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42" name="Freeform 40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2" name="Group 403"/>
                <p:cNvGrpSpPr>
                  <a:grpSpLocks/>
                </p:cNvGrpSpPr>
                <p:nvPr/>
              </p:nvGrpSpPr>
              <p:grpSpPr bwMode="auto">
                <a:xfrm rot="4068615">
                  <a:off x="2210" y="1726"/>
                  <a:ext cx="500" cy="225"/>
                  <a:chOff x="500" y="1699"/>
                  <a:chExt cx="660" cy="284"/>
                </a:xfrm>
              </p:grpSpPr>
              <p:sp>
                <p:nvSpPr>
                  <p:cNvPr id="25644" name="Freeform 40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45" name="Freeform 40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646" name="Freeform 40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b="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5647" name="Freeform 407"/>
                <p:cNvSpPr>
                  <a:spLocks/>
                </p:cNvSpPr>
                <p:nvPr/>
              </p:nvSpPr>
              <p:spPr bwMode="auto">
                <a:xfrm rot="5135648">
                  <a:off x="2576" y="2029"/>
                  <a:ext cx="303" cy="100"/>
                </a:xfrm>
                <a:custGeom>
                  <a:avLst/>
                  <a:gdLst>
                    <a:gd name="T0" fmla="*/ 0 w 400"/>
                    <a:gd name="T1" fmla="*/ 30 h 126"/>
                    <a:gd name="T2" fmla="*/ 11 w 400"/>
                    <a:gd name="T3" fmla="*/ 8 h 126"/>
                    <a:gd name="T4" fmla="*/ 33 w 400"/>
                    <a:gd name="T5" fmla="*/ 0 h 126"/>
                    <a:gd name="T6" fmla="*/ 51 w 400"/>
                    <a:gd name="T7" fmla="*/ 7 h 126"/>
                    <a:gd name="T8" fmla="*/ 70 w 400"/>
                    <a:gd name="T9" fmla="*/ 35 h 126"/>
                    <a:gd name="T10" fmla="*/ 91 w 400"/>
                    <a:gd name="T11" fmla="*/ 33 h 126"/>
                    <a:gd name="T12" fmla="*/ 100 w 400"/>
                    <a:gd name="T13" fmla="*/ 11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>
                    <a:latin typeface="Times New Roman" pitchFamily="18" charset="0"/>
                  </a:endParaRPr>
                </a:p>
              </p:txBody>
            </p:sp>
            <p:sp>
              <p:nvSpPr>
                <p:cNvPr id="25648" name="Freeform 408"/>
                <p:cNvSpPr>
                  <a:spLocks/>
                </p:cNvSpPr>
                <p:nvPr/>
              </p:nvSpPr>
              <p:spPr bwMode="auto">
                <a:xfrm>
                  <a:off x="2706" y="2014"/>
                  <a:ext cx="145" cy="221"/>
                </a:xfrm>
                <a:custGeom>
                  <a:avLst/>
                  <a:gdLst>
                    <a:gd name="T0" fmla="*/ 72 w 145"/>
                    <a:gd name="T1" fmla="*/ 0 h 221"/>
                    <a:gd name="T2" fmla="*/ 127 w 145"/>
                    <a:gd name="T3" fmla="*/ 39 h 221"/>
                    <a:gd name="T4" fmla="*/ 144 w 145"/>
                    <a:gd name="T5" fmla="*/ 106 h 221"/>
                    <a:gd name="T6" fmla="*/ 123 w 145"/>
                    <a:gd name="T7" fmla="*/ 158 h 221"/>
                    <a:gd name="T8" fmla="*/ 50 w 145"/>
                    <a:gd name="T9" fmla="*/ 212 h 221"/>
                    <a:gd name="T10" fmla="*/ 6 w 145"/>
                    <a:gd name="T11" fmla="*/ 214 h 221"/>
                    <a:gd name="T12" fmla="*/ 14 w 145"/>
                    <a:gd name="T13" fmla="*/ 218 h 2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221"/>
                    <a:gd name="T23" fmla="*/ 145 w 145"/>
                    <a:gd name="T24" fmla="*/ 221 h 2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221">
                      <a:moveTo>
                        <a:pt x="72" y="0"/>
                      </a:moveTo>
                      <a:cubicBezTo>
                        <a:pt x="82" y="7"/>
                        <a:pt x="115" y="23"/>
                        <a:pt x="127" y="39"/>
                      </a:cubicBezTo>
                      <a:cubicBezTo>
                        <a:pt x="139" y="57"/>
                        <a:pt x="145" y="86"/>
                        <a:pt x="144" y="106"/>
                      </a:cubicBezTo>
                      <a:cubicBezTo>
                        <a:pt x="143" y="125"/>
                        <a:pt x="139" y="141"/>
                        <a:pt x="123" y="158"/>
                      </a:cubicBezTo>
                      <a:cubicBezTo>
                        <a:pt x="107" y="176"/>
                        <a:pt x="69" y="203"/>
                        <a:pt x="50" y="212"/>
                      </a:cubicBezTo>
                      <a:cubicBezTo>
                        <a:pt x="31" y="221"/>
                        <a:pt x="12" y="213"/>
                        <a:pt x="6" y="214"/>
                      </a:cubicBezTo>
                      <a:cubicBezTo>
                        <a:pt x="0" y="215"/>
                        <a:pt x="12" y="217"/>
                        <a:pt x="14" y="21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>
                    <a:latin typeface="Times New Roman" pitchFamily="18" charset="0"/>
                  </a:endParaRPr>
                </a:p>
              </p:txBody>
            </p:sp>
            <p:sp>
              <p:nvSpPr>
                <p:cNvPr id="25649" name="Freeform 409"/>
                <p:cNvSpPr>
                  <a:spLocks/>
                </p:cNvSpPr>
                <p:nvPr/>
              </p:nvSpPr>
              <p:spPr bwMode="auto">
                <a:xfrm>
                  <a:off x="503" y="2112"/>
                  <a:ext cx="228" cy="142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25650" name="plant"/>
          <p:cNvSpPr>
            <a:spLocks noEditPoints="1" noChangeArrowheads="1"/>
          </p:cNvSpPr>
          <p:nvPr/>
        </p:nvSpPr>
        <p:spPr bwMode="auto">
          <a:xfrm rot="-281140">
            <a:off x="3287713" y="6532563"/>
            <a:ext cx="525462" cy="1952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1" name="Freeform 451"/>
          <p:cNvSpPr>
            <a:spLocks/>
          </p:cNvSpPr>
          <p:nvPr/>
        </p:nvSpPr>
        <p:spPr bwMode="auto">
          <a:xfrm rot="17153031" flipH="1">
            <a:off x="1257300" y="5956300"/>
            <a:ext cx="806450" cy="660400"/>
          </a:xfrm>
          <a:custGeom>
            <a:avLst/>
            <a:gdLst>
              <a:gd name="T0" fmla="*/ 2147483647 w 508"/>
              <a:gd name="T1" fmla="*/ 2147483647 h 416"/>
              <a:gd name="T2" fmla="*/ 2147483647 w 508"/>
              <a:gd name="T3" fmla="*/ 2147483647 h 416"/>
              <a:gd name="T4" fmla="*/ 2147483647 w 508"/>
              <a:gd name="T5" fmla="*/ 2147483647 h 416"/>
              <a:gd name="T6" fmla="*/ 2147483647 w 508"/>
              <a:gd name="T7" fmla="*/ 2147483647 h 416"/>
              <a:gd name="T8" fmla="*/ 2147483647 w 508"/>
              <a:gd name="T9" fmla="*/ 2147483647 h 416"/>
              <a:gd name="T10" fmla="*/ 2147483647 w 508"/>
              <a:gd name="T11" fmla="*/ 2147483647 h 416"/>
              <a:gd name="T12" fmla="*/ 2147483647 w 508"/>
              <a:gd name="T13" fmla="*/ 2147483647 h 416"/>
              <a:gd name="T14" fmla="*/ 2147483647 w 508"/>
              <a:gd name="T15" fmla="*/ 2147483647 h 416"/>
              <a:gd name="T16" fmla="*/ 2147483647 w 508"/>
              <a:gd name="T17" fmla="*/ 2147483647 h 416"/>
              <a:gd name="T18" fmla="*/ 2147483647 w 508"/>
              <a:gd name="T19" fmla="*/ 2147483647 h 416"/>
              <a:gd name="T20" fmla="*/ 2147483647 w 508"/>
              <a:gd name="T21" fmla="*/ 2147483647 h 4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8"/>
              <a:gd name="T34" fmla="*/ 0 h 416"/>
              <a:gd name="T35" fmla="*/ 508 w 508"/>
              <a:gd name="T36" fmla="*/ 416 h 4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8" h="416">
                <a:moveTo>
                  <a:pt x="17" y="112"/>
                </a:moveTo>
                <a:cubicBezTo>
                  <a:pt x="5" y="153"/>
                  <a:pt x="0" y="217"/>
                  <a:pt x="35" y="265"/>
                </a:cubicBezTo>
                <a:cubicBezTo>
                  <a:pt x="70" y="313"/>
                  <a:pt x="184" y="384"/>
                  <a:pt x="227" y="400"/>
                </a:cubicBezTo>
                <a:cubicBezTo>
                  <a:pt x="270" y="416"/>
                  <a:pt x="264" y="368"/>
                  <a:pt x="293" y="361"/>
                </a:cubicBezTo>
                <a:cubicBezTo>
                  <a:pt x="322" y="354"/>
                  <a:pt x="368" y="395"/>
                  <a:pt x="404" y="358"/>
                </a:cubicBezTo>
                <a:cubicBezTo>
                  <a:pt x="440" y="321"/>
                  <a:pt x="508" y="196"/>
                  <a:pt x="508" y="140"/>
                </a:cubicBezTo>
                <a:cubicBezTo>
                  <a:pt x="508" y="84"/>
                  <a:pt x="445" y="44"/>
                  <a:pt x="407" y="22"/>
                </a:cubicBezTo>
                <a:cubicBezTo>
                  <a:pt x="369" y="0"/>
                  <a:pt x="314" y="7"/>
                  <a:pt x="281" y="10"/>
                </a:cubicBezTo>
                <a:cubicBezTo>
                  <a:pt x="248" y="13"/>
                  <a:pt x="234" y="42"/>
                  <a:pt x="206" y="43"/>
                </a:cubicBezTo>
                <a:cubicBezTo>
                  <a:pt x="178" y="44"/>
                  <a:pt x="142" y="7"/>
                  <a:pt x="110" y="19"/>
                </a:cubicBezTo>
                <a:cubicBezTo>
                  <a:pt x="78" y="31"/>
                  <a:pt x="31" y="70"/>
                  <a:pt x="17" y="112"/>
                </a:cubicBez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2" name="Freeform 452"/>
          <p:cNvSpPr>
            <a:spLocks/>
          </p:cNvSpPr>
          <p:nvPr/>
        </p:nvSpPr>
        <p:spPr bwMode="auto">
          <a:xfrm rot="-4446969">
            <a:off x="1349376" y="6196012"/>
            <a:ext cx="469900" cy="409575"/>
          </a:xfrm>
          <a:custGeom>
            <a:avLst/>
            <a:gdLst>
              <a:gd name="T0" fmla="*/ 2147483647 w 288"/>
              <a:gd name="T1" fmla="*/ 2147483647 h 218"/>
              <a:gd name="T2" fmla="*/ 2147483647 w 288"/>
              <a:gd name="T3" fmla="*/ 2147483647 h 218"/>
              <a:gd name="T4" fmla="*/ 2147483647 w 288"/>
              <a:gd name="T5" fmla="*/ 2147483647 h 218"/>
              <a:gd name="T6" fmla="*/ 2147483647 w 288"/>
              <a:gd name="T7" fmla="*/ 2147483647 h 218"/>
              <a:gd name="T8" fmla="*/ 2147483647 w 288"/>
              <a:gd name="T9" fmla="*/ 2147483647 h 218"/>
              <a:gd name="T10" fmla="*/ 2147483647 w 288"/>
              <a:gd name="T11" fmla="*/ 2147483647 h 218"/>
              <a:gd name="T12" fmla="*/ 2147483647 w 288"/>
              <a:gd name="T13" fmla="*/ 2147483647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218"/>
              <a:gd name="T23" fmla="*/ 288 w 288"/>
              <a:gd name="T24" fmla="*/ 218 h 2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218">
                <a:moveTo>
                  <a:pt x="188" y="41"/>
                </a:moveTo>
                <a:cubicBezTo>
                  <a:pt x="148" y="20"/>
                  <a:pt x="75" y="0"/>
                  <a:pt x="44" y="9"/>
                </a:cubicBezTo>
                <a:cubicBezTo>
                  <a:pt x="13" y="18"/>
                  <a:pt x="0" y="66"/>
                  <a:pt x="4" y="97"/>
                </a:cubicBezTo>
                <a:cubicBezTo>
                  <a:pt x="8" y="128"/>
                  <a:pt x="27" y="174"/>
                  <a:pt x="68" y="193"/>
                </a:cubicBezTo>
                <a:cubicBezTo>
                  <a:pt x="109" y="212"/>
                  <a:pt x="216" y="218"/>
                  <a:pt x="252" y="209"/>
                </a:cubicBezTo>
                <a:cubicBezTo>
                  <a:pt x="288" y="200"/>
                  <a:pt x="288" y="162"/>
                  <a:pt x="284" y="137"/>
                </a:cubicBezTo>
                <a:cubicBezTo>
                  <a:pt x="280" y="112"/>
                  <a:pt x="228" y="62"/>
                  <a:pt x="188" y="41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3" name="Freeform 453"/>
          <p:cNvSpPr>
            <a:spLocks/>
          </p:cNvSpPr>
          <p:nvPr/>
        </p:nvSpPr>
        <p:spPr bwMode="auto">
          <a:xfrm rot="-4446969">
            <a:off x="1231900" y="6259513"/>
            <a:ext cx="123825" cy="161925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2147483647 h 102"/>
              <a:gd name="T4" fmla="*/ 0 w 78"/>
              <a:gd name="T5" fmla="*/ 0 h 102"/>
              <a:gd name="T6" fmla="*/ 2147483647 w 78"/>
              <a:gd name="T7" fmla="*/ 2147483647 h 102"/>
              <a:gd name="T8" fmla="*/ 2147483647 w 78"/>
              <a:gd name="T9" fmla="*/ 214748364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102"/>
              <a:gd name="T17" fmla="*/ 78 w 78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102">
                <a:moveTo>
                  <a:pt x="78" y="102"/>
                </a:moveTo>
                <a:lnTo>
                  <a:pt x="3" y="63"/>
                </a:lnTo>
                <a:lnTo>
                  <a:pt x="0" y="0"/>
                </a:lnTo>
                <a:lnTo>
                  <a:pt x="60" y="45"/>
                </a:lnTo>
                <a:lnTo>
                  <a:pt x="78" y="102"/>
                </a:lnTo>
                <a:close/>
              </a:path>
            </a:pathLst>
          </a:cu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4" name="Freeform 454"/>
          <p:cNvSpPr>
            <a:spLocks/>
          </p:cNvSpPr>
          <p:nvPr/>
        </p:nvSpPr>
        <p:spPr bwMode="auto">
          <a:xfrm rot="-4446969">
            <a:off x="1235075" y="6199188"/>
            <a:ext cx="58738" cy="201612"/>
          </a:xfrm>
          <a:custGeom>
            <a:avLst/>
            <a:gdLst>
              <a:gd name="T0" fmla="*/ 2147483647 w 37"/>
              <a:gd name="T1" fmla="*/ 2147483647 h 127"/>
              <a:gd name="T2" fmla="*/ 0 w 37"/>
              <a:gd name="T3" fmla="*/ 2147483647 h 127"/>
              <a:gd name="T4" fmla="*/ 2147483647 w 37"/>
              <a:gd name="T5" fmla="*/ 0 h 127"/>
              <a:gd name="T6" fmla="*/ 2147483647 w 37"/>
              <a:gd name="T7" fmla="*/ 2147483647 h 127"/>
              <a:gd name="T8" fmla="*/ 2147483647 w 37"/>
              <a:gd name="T9" fmla="*/ 2147483647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27"/>
              <a:gd name="T17" fmla="*/ 37 w 37"/>
              <a:gd name="T18" fmla="*/ 127 h 1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27">
                <a:moveTo>
                  <a:pt x="37" y="127"/>
                </a:moveTo>
                <a:lnTo>
                  <a:pt x="0" y="46"/>
                </a:lnTo>
                <a:lnTo>
                  <a:pt x="16" y="0"/>
                </a:lnTo>
                <a:lnTo>
                  <a:pt x="19" y="32"/>
                </a:lnTo>
                <a:lnTo>
                  <a:pt x="37" y="127"/>
                </a:lnTo>
                <a:close/>
              </a:path>
            </a:pathLst>
          </a:cu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5" name="Freeform 455"/>
          <p:cNvSpPr>
            <a:spLocks/>
          </p:cNvSpPr>
          <p:nvPr/>
        </p:nvSpPr>
        <p:spPr bwMode="auto">
          <a:xfrm rot="-4446969">
            <a:off x="1268412" y="6146801"/>
            <a:ext cx="61913" cy="195262"/>
          </a:xfrm>
          <a:custGeom>
            <a:avLst/>
            <a:gdLst>
              <a:gd name="T0" fmla="*/ 0 w 39"/>
              <a:gd name="T1" fmla="*/ 2147483647 h 123"/>
              <a:gd name="T2" fmla="*/ 2147483647 w 39"/>
              <a:gd name="T3" fmla="*/ 2147483647 h 123"/>
              <a:gd name="T4" fmla="*/ 2147483647 w 39"/>
              <a:gd name="T5" fmla="*/ 0 h 123"/>
              <a:gd name="T6" fmla="*/ 2147483647 w 39"/>
              <a:gd name="T7" fmla="*/ 2147483647 h 123"/>
              <a:gd name="T8" fmla="*/ 0 w 39"/>
              <a:gd name="T9" fmla="*/ 2147483647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123"/>
              <a:gd name="T17" fmla="*/ 39 w 39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123">
                <a:moveTo>
                  <a:pt x="0" y="123"/>
                </a:moveTo>
                <a:lnTo>
                  <a:pt x="12" y="28"/>
                </a:lnTo>
                <a:lnTo>
                  <a:pt x="35" y="0"/>
                </a:lnTo>
                <a:lnTo>
                  <a:pt x="39" y="50"/>
                </a:lnTo>
                <a:lnTo>
                  <a:pt x="0" y="123"/>
                </a:lnTo>
                <a:close/>
              </a:path>
            </a:pathLst>
          </a:cu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6" name="Freeform 456"/>
          <p:cNvSpPr>
            <a:spLocks/>
          </p:cNvSpPr>
          <p:nvPr/>
        </p:nvSpPr>
        <p:spPr bwMode="auto">
          <a:xfrm rot="-4446969">
            <a:off x="1252538" y="6116638"/>
            <a:ext cx="133350" cy="184150"/>
          </a:xfrm>
          <a:custGeom>
            <a:avLst/>
            <a:gdLst>
              <a:gd name="T0" fmla="*/ 0 w 84"/>
              <a:gd name="T1" fmla="*/ 2147483647 h 116"/>
              <a:gd name="T2" fmla="*/ 2147483647 w 84"/>
              <a:gd name="T3" fmla="*/ 2147483647 h 116"/>
              <a:gd name="T4" fmla="*/ 2147483647 w 84"/>
              <a:gd name="T5" fmla="*/ 0 h 116"/>
              <a:gd name="T6" fmla="*/ 2147483647 w 84"/>
              <a:gd name="T7" fmla="*/ 2147483647 h 116"/>
              <a:gd name="T8" fmla="*/ 0 w 84"/>
              <a:gd name="T9" fmla="*/ 2147483647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16"/>
              <a:gd name="T17" fmla="*/ 84 w 84"/>
              <a:gd name="T18" fmla="*/ 116 h 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16">
                <a:moveTo>
                  <a:pt x="0" y="116"/>
                </a:moveTo>
                <a:lnTo>
                  <a:pt x="40" y="27"/>
                </a:lnTo>
                <a:lnTo>
                  <a:pt x="78" y="0"/>
                </a:lnTo>
                <a:lnTo>
                  <a:pt x="84" y="49"/>
                </a:lnTo>
                <a:lnTo>
                  <a:pt x="0" y="116"/>
                </a:lnTo>
                <a:close/>
              </a:path>
            </a:pathLst>
          </a:cu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7" name="Freeform 457"/>
          <p:cNvSpPr>
            <a:spLocks/>
          </p:cNvSpPr>
          <p:nvPr/>
        </p:nvSpPr>
        <p:spPr bwMode="auto">
          <a:xfrm rot="-4446969">
            <a:off x="1852613" y="6418262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2147483647 h 18"/>
              <a:gd name="T4" fmla="*/ 2147483647 w 36"/>
              <a:gd name="T5" fmla="*/ 0 h 18"/>
              <a:gd name="T6" fmla="*/ 0 w 36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8"/>
              <a:gd name="T14" fmla="*/ 36 w 3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8">
                <a:moveTo>
                  <a:pt x="0" y="9"/>
                </a:moveTo>
                <a:lnTo>
                  <a:pt x="21" y="18"/>
                </a:lnTo>
                <a:lnTo>
                  <a:pt x="36" y="0"/>
                </a:lnTo>
                <a:lnTo>
                  <a:pt x="0" y="9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sp>
        <p:nvSpPr>
          <p:cNvPr id="25658" name="Freeform 461"/>
          <p:cNvSpPr>
            <a:spLocks/>
          </p:cNvSpPr>
          <p:nvPr/>
        </p:nvSpPr>
        <p:spPr bwMode="auto">
          <a:xfrm flipH="1">
            <a:off x="4714875" y="5075238"/>
            <a:ext cx="58738" cy="201612"/>
          </a:xfrm>
          <a:custGeom>
            <a:avLst/>
            <a:gdLst>
              <a:gd name="T0" fmla="*/ 2147483647 w 37"/>
              <a:gd name="T1" fmla="*/ 2147483647 h 127"/>
              <a:gd name="T2" fmla="*/ 0 w 37"/>
              <a:gd name="T3" fmla="*/ 2147483647 h 127"/>
              <a:gd name="T4" fmla="*/ 2147483647 w 37"/>
              <a:gd name="T5" fmla="*/ 0 h 127"/>
              <a:gd name="T6" fmla="*/ 2147483647 w 37"/>
              <a:gd name="T7" fmla="*/ 2147483647 h 127"/>
              <a:gd name="T8" fmla="*/ 2147483647 w 37"/>
              <a:gd name="T9" fmla="*/ 2147483647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27"/>
              <a:gd name="T17" fmla="*/ 37 w 37"/>
              <a:gd name="T18" fmla="*/ 127 h 1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27">
                <a:moveTo>
                  <a:pt x="37" y="127"/>
                </a:moveTo>
                <a:lnTo>
                  <a:pt x="0" y="46"/>
                </a:lnTo>
                <a:lnTo>
                  <a:pt x="16" y="0"/>
                </a:lnTo>
                <a:lnTo>
                  <a:pt x="19" y="32"/>
                </a:lnTo>
                <a:lnTo>
                  <a:pt x="37" y="127"/>
                </a:lnTo>
                <a:close/>
              </a:path>
            </a:pathLst>
          </a:cu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pSp>
        <p:nvGrpSpPr>
          <p:cNvPr id="13" name="Group 598"/>
          <p:cNvGrpSpPr>
            <a:grpSpLocks/>
          </p:cNvGrpSpPr>
          <p:nvPr/>
        </p:nvGrpSpPr>
        <p:grpSpPr bwMode="auto">
          <a:xfrm>
            <a:off x="4260850" y="5072063"/>
            <a:ext cx="806450" cy="785812"/>
            <a:chOff x="1212" y="3083"/>
            <a:chExt cx="508" cy="495"/>
          </a:xfrm>
        </p:grpSpPr>
        <p:sp>
          <p:nvSpPr>
            <p:cNvPr id="25660" name="Freeform 458"/>
            <p:cNvSpPr>
              <a:spLocks/>
            </p:cNvSpPr>
            <p:nvPr/>
          </p:nvSpPr>
          <p:spPr bwMode="auto">
            <a:xfrm flipH="1">
              <a:off x="1212" y="316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61" name="Freeform 459"/>
            <p:cNvSpPr>
              <a:spLocks/>
            </p:cNvSpPr>
            <p:nvPr/>
          </p:nvSpPr>
          <p:spPr bwMode="auto">
            <a:xfrm>
              <a:off x="1236" y="3215"/>
              <a:ext cx="296" cy="258"/>
            </a:xfrm>
            <a:custGeom>
              <a:avLst/>
              <a:gdLst>
                <a:gd name="T0" fmla="*/ 215 w 288"/>
                <a:gd name="T1" fmla="*/ 97 h 218"/>
                <a:gd name="T2" fmla="*/ 49 w 288"/>
                <a:gd name="T3" fmla="*/ 21 h 218"/>
                <a:gd name="T4" fmla="*/ 4 w 288"/>
                <a:gd name="T5" fmla="*/ 226 h 218"/>
                <a:gd name="T6" fmla="*/ 78 w 288"/>
                <a:gd name="T7" fmla="*/ 449 h 218"/>
                <a:gd name="T8" fmla="*/ 289 w 288"/>
                <a:gd name="T9" fmla="*/ 484 h 218"/>
                <a:gd name="T10" fmla="*/ 326 w 288"/>
                <a:gd name="T11" fmla="*/ 318 h 218"/>
                <a:gd name="T12" fmla="*/ 215 w 288"/>
                <a:gd name="T13" fmla="*/ 9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62" name="Freeform 460"/>
            <p:cNvSpPr>
              <a:spLocks/>
            </p:cNvSpPr>
            <p:nvPr/>
          </p:nvSpPr>
          <p:spPr bwMode="auto">
            <a:xfrm>
              <a:off x="1331" y="3106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2"/>
                <a:gd name="T17" fmla="*/ 78 w 7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63" name="Freeform 462"/>
            <p:cNvSpPr>
              <a:spLocks/>
            </p:cNvSpPr>
            <p:nvPr/>
          </p:nvSpPr>
          <p:spPr bwMode="auto">
            <a:xfrm>
              <a:off x="1409" y="3083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64" name="Freeform 463"/>
            <p:cNvSpPr>
              <a:spLocks/>
            </p:cNvSpPr>
            <p:nvPr/>
          </p:nvSpPr>
          <p:spPr bwMode="auto">
            <a:xfrm>
              <a:off x="1412" y="3092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65" name="Freeform 464"/>
            <p:cNvSpPr>
              <a:spLocks/>
            </p:cNvSpPr>
            <p:nvPr/>
          </p:nvSpPr>
          <p:spPr bwMode="auto">
            <a:xfrm flipH="1">
              <a:off x="1406" y="3523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sp>
        <p:nvSpPr>
          <p:cNvPr id="25666" name="Freeform 468"/>
          <p:cNvSpPr>
            <a:spLocks/>
          </p:cNvSpPr>
          <p:nvPr/>
        </p:nvSpPr>
        <p:spPr bwMode="auto">
          <a:xfrm>
            <a:off x="447675" y="5545138"/>
            <a:ext cx="58738" cy="201612"/>
          </a:xfrm>
          <a:custGeom>
            <a:avLst/>
            <a:gdLst>
              <a:gd name="T0" fmla="*/ 2147483647 w 37"/>
              <a:gd name="T1" fmla="*/ 2147483647 h 127"/>
              <a:gd name="T2" fmla="*/ 0 w 37"/>
              <a:gd name="T3" fmla="*/ 2147483647 h 127"/>
              <a:gd name="T4" fmla="*/ 2147483647 w 37"/>
              <a:gd name="T5" fmla="*/ 0 h 127"/>
              <a:gd name="T6" fmla="*/ 2147483647 w 37"/>
              <a:gd name="T7" fmla="*/ 2147483647 h 127"/>
              <a:gd name="T8" fmla="*/ 2147483647 w 37"/>
              <a:gd name="T9" fmla="*/ 2147483647 h 1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127"/>
              <a:gd name="T17" fmla="*/ 37 w 37"/>
              <a:gd name="T18" fmla="*/ 127 h 1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127">
                <a:moveTo>
                  <a:pt x="37" y="127"/>
                </a:moveTo>
                <a:lnTo>
                  <a:pt x="0" y="46"/>
                </a:lnTo>
                <a:lnTo>
                  <a:pt x="16" y="0"/>
                </a:lnTo>
                <a:lnTo>
                  <a:pt x="19" y="32"/>
                </a:lnTo>
                <a:lnTo>
                  <a:pt x="37" y="127"/>
                </a:lnTo>
                <a:close/>
              </a:path>
            </a:pathLst>
          </a:cu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pSp>
        <p:nvGrpSpPr>
          <p:cNvPr id="14" name="Group 596"/>
          <p:cNvGrpSpPr>
            <a:grpSpLocks/>
          </p:cNvGrpSpPr>
          <p:nvPr/>
        </p:nvGrpSpPr>
        <p:grpSpPr bwMode="auto">
          <a:xfrm>
            <a:off x="44450" y="5567363"/>
            <a:ext cx="806450" cy="785812"/>
            <a:chOff x="684" y="3075"/>
            <a:chExt cx="508" cy="495"/>
          </a:xfrm>
        </p:grpSpPr>
        <p:sp>
          <p:nvSpPr>
            <p:cNvPr id="25668" name="Freeform 469"/>
            <p:cNvSpPr>
              <a:spLocks/>
            </p:cNvSpPr>
            <p:nvPr/>
          </p:nvSpPr>
          <p:spPr bwMode="auto">
            <a:xfrm>
              <a:off x="881" y="307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grpSp>
          <p:nvGrpSpPr>
            <p:cNvPr id="15" name="Group 595"/>
            <p:cNvGrpSpPr>
              <a:grpSpLocks/>
            </p:cNvGrpSpPr>
            <p:nvPr/>
          </p:nvGrpSpPr>
          <p:grpSpPr bwMode="auto">
            <a:xfrm>
              <a:off x="684" y="3084"/>
              <a:ext cx="508" cy="486"/>
              <a:chOff x="684" y="3084"/>
              <a:chExt cx="508" cy="486"/>
            </a:xfrm>
          </p:grpSpPr>
          <p:sp>
            <p:nvSpPr>
              <p:cNvPr id="25670" name="Freeform 465"/>
              <p:cNvSpPr>
                <a:spLocks/>
              </p:cNvSpPr>
              <p:nvPr/>
            </p:nvSpPr>
            <p:spPr bwMode="auto">
              <a:xfrm flipH="1">
                <a:off x="684" y="315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671" name="Freeform 466"/>
              <p:cNvSpPr>
                <a:spLocks/>
              </p:cNvSpPr>
              <p:nvPr/>
            </p:nvSpPr>
            <p:spPr bwMode="auto">
              <a:xfrm>
                <a:off x="708" y="3175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672" name="Freeform 467"/>
              <p:cNvSpPr>
                <a:spLocks/>
              </p:cNvSpPr>
              <p:nvPr/>
            </p:nvSpPr>
            <p:spPr bwMode="auto">
              <a:xfrm>
                <a:off x="803" y="309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673" name="Freeform 470"/>
              <p:cNvSpPr>
                <a:spLocks/>
              </p:cNvSpPr>
              <p:nvPr/>
            </p:nvSpPr>
            <p:spPr bwMode="auto">
              <a:xfrm>
                <a:off x="884" y="308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25674" name="Freeform 471"/>
          <p:cNvSpPr>
            <a:spLocks/>
          </p:cNvSpPr>
          <p:nvPr/>
        </p:nvSpPr>
        <p:spPr bwMode="auto">
          <a:xfrm flipH="1">
            <a:off x="339725" y="62785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2147483647 h 18"/>
              <a:gd name="T4" fmla="*/ 2147483647 w 36"/>
              <a:gd name="T5" fmla="*/ 0 h 18"/>
              <a:gd name="T6" fmla="*/ 0 w 36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18"/>
              <a:gd name="T14" fmla="*/ 36 w 3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18">
                <a:moveTo>
                  <a:pt x="0" y="9"/>
                </a:moveTo>
                <a:lnTo>
                  <a:pt x="21" y="18"/>
                </a:lnTo>
                <a:lnTo>
                  <a:pt x="36" y="0"/>
                </a:lnTo>
                <a:lnTo>
                  <a:pt x="0" y="9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pSp>
        <p:nvGrpSpPr>
          <p:cNvPr id="16" name="Group 496"/>
          <p:cNvGrpSpPr>
            <a:grpSpLocks/>
          </p:cNvGrpSpPr>
          <p:nvPr/>
        </p:nvGrpSpPr>
        <p:grpSpPr bwMode="auto">
          <a:xfrm rot="17225174" flipH="1">
            <a:off x="2621757" y="5888831"/>
            <a:ext cx="806450" cy="808037"/>
            <a:chOff x="4060" y="1421"/>
            <a:chExt cx="508" cy="509"/>
          </a:xfrm>
        </p:grpSpPr>
        <p:sp>
          <p:nvSpPr>
            <p:cNvPr id="25676" name="Freeform 497"/>
            <p:cNvSpPr>
              <a:spLocks/>
            </p:cNvSpPr>
            <p:nvPr/>
          </p:nvSpPr>
          <p:spPr bwMode="auto">
            <a:xfrm>
              <a:off x="4060" y="1514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77" name="Freeform 498"/>
            <p:cNvSpPr>
              <a:spLocks/>
            </p:cNvSpPr>
            <p:nvPr/>
          </p:nvSpPr>
          <p:spPr bwMode="auto">
            <a:xfrm>
              <a:off x="4084" y="1567"/>
              <a:ext cx="296" cy="258"/>
            </a:xfrm>
            <a:custGeom>
              <a:avLst/>
              <a:gdLst>
                <a:gd name="T0" fmla="*/ 215 w 288"/>
                <a:gd name="T1" fmla="*/ 97 h 218"/>
                <a:gd name="T2" fmla="*/ 49 w 288"/>
                <a:gd name="T3" fmla="*/ 21 h 218"/>
                <a:gd name="T4" fmla="*/ 4 w 288"/>
                <a:gd name="T5" fmla="*/ 226 h 218"/>
                <a:gd name="T6" fmla="*/ 78 w 288"/>
                <a:gd name="T7" fmla="*/ 449 h 218"/>
                <a:gd name="T8" fmla="*/ 289 w 288"/>
                <a:gd name="T9" fmla="*/ 484 h 218"/>
                <a:gd name="T10" fmla="*/ 326 w 288"/>
                <a:gd name="T11" fmla="*/ 318 h 218"/>
                <a:gd name="T12" fmla="*/ 215 w 288"/>
                <a:gd name="T13" fmla="*/ 9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78" name="Freeform 499"/>
            <p:cNvSpPr>
              <a:spLocks/>
            </p:cNvSpPr>
            <p:nvPr/>
          </p:nvSpPr>
          <p:spPr bwMode="auto">
            <a:xfrm>
              <a:off x="4179" y="1458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2"/>
                <a:gd name="T17" fmla="*/ 78 w 7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79" name="Freeform 500"/>
            <p:cNvSpPr>
              <a:spLocks/>
            </p:cNvSpPr>
            <p:nvPr/>
          </p:nvSpPr>
          <p:spPr bwMode="auto">
            <a:xfrm>
              <a:off x="4218" y="1421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7"/>
                <a:gd name="T17" fmla="*/ 37 w 37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0" name="Freeform 501"/>
            <p:cNvSpPr>
              <a:spLocks/>
            </p:cNvSpPr>
            <p:nvPr/>
          </p:nvSpPr>
          <p:spPr bwMode="auto">
            <a:xfrm>
              <a:off x="4257" y="143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1" name="Freeform 502"/>
            <p:cNvSpPr>
              <a:spLocks/>
            </p:cNvSpPr>
            <p:nvPr/>
          </p:nvSpPr>
          <p:spPr bwMode="auto">
            <a:xfrm>
              <a:off x="4260" y="1444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2" name="Freeform 503"/>
            <p:cNvSpPr>
              <a:spLocks/>
            </p:cNvSpPr>
            <p:nvPr/>
          </p:nvSpPr>
          <p:spPr bwMode="auto">
            <a:xfrm>
              <a:off x="4338" y="1875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17" name="Group 536"/>
          <p:cNvGrpSpPr>
            <a:grpSpLocks/>
          </p:cNvGrpSpPr>
          <p:nvPr/>
        </p:nvGrpSpPr>
        <p:grpSpPr bwMode="auto">
          <a:xfrm>
            <a:off x="1906588" y="5954713"/>
            <a:ext cx="806450" cy="771525"/>
            <a:chOff x="2705" y="1727"/>
            <a:chExt cx="508" cy="486"/>
          </a:xfrm>
        </p:grpSpPr>
        <p:sp>
          <p:nvSpPr>
            <p:cNvPr id="25684" name="Freeform 506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2"/>
                <a:gd name="T17" fmla="*/ 78 w 7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5" name="Freeform 507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7"/>
                <a:gd name="T17" fmla="*/ 37 w 37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6" name="Freeform 508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7" name="Freeform 504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8" name="Freeform 505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215 w 288"/>
                <a:gd name="T1" fmla="*/ 97 h 218"/>
                <a:gd name="T2" fmla="*/ 49 w 288"/>
                <a:gd name="T3" fmla="*/ 21 h 218"/>
                <a:gd name="T4" fmla="*/ 4 w 288"/>
                <a:gd name="T5" fmla="*/ 226 h 218"/>
                <a:gd name="T6" fmla="*/ 78 w 288"/>
                <a:gd name="T7" fmla="*/ 449 h 218"/>
                <a:gd name="T8" fmla="*/ 289 w 288"/>
                <a:gd name="T9" fmla="*/ 484 h 218"/>
                <a:gd name="T10" fmla="*/ 326 w 288"/>
                <a:gd name="T11" fmla="*/ 318 h 218"/>
                <a:gd name="T12" fmla="*/ 215 w 288"/>
                <a:gd name="T13" fmla="*/ 9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89" name="Freeform 509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90" name="Freeform 510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18" name="Group 511"/>
          <p:cNvGrpSpPr>
            <a:grpSpLocks/>
          </p:cNvGrpSpPr>
          <p:nvPr/>
        </p:nvGrpSpPr>
        <p:grpSpPr bwMode="auto">
          <a:xfrm rot="10275949">
            <a:off x="3840163" y="5832475"/>
            <a:ext cx="657225" cy="463550"/>
            <a:chOff x="3144" y="3204"/>
            <a:chExt cx="867" cy="623"/>
          </a:xfrm>
        </p:grpSpPr>
        <p:grpSp>
          <p:nvGrpSpPr>
            <p:cNvPr id="19" name="Group 512"/>
            <p:cNvGrpSpPr>
              <a:grpSpLocks/>
            </p:cNvGrpSpPr>
            <p:nvPr/>
          </p:nvGrpSpPr>
          <p:grpSpPr bwMode="auto">
            <a:xfrm>
              <a:off x="3144" y="3204"/>
              <a:ext cx="867" cy="623"/>
              <a:chOff x="3144" y="3204"/>
              <a:chExt cx="867" cy="623"/>
            </a:xfrm>
          </p:grpSpPr>
          <p:sp>
            <p:nvSpPr>
              <p:cNvPr id="25693" name="Freeform 513"/>
              <p:cNvSpPr>
                <a:spLocks/>
              </p:cNvSpPr>
              <p:nvPr/>
            </p:nvSpPr>
            <p:spPr bwMode="auto">
              <a:xfrm>
                <a:off x="3144" y="3204"/>
                <a:ext cx="848" cy="308"/>
              </a:xfrm>
              <a:custGeom>
                <a:avLst/>
                <a:gdLst>
                  <a:gd name="T0" fmla="*/ 848 w 848"/>
                  <a:gd name="T1" fmla="*/ 300 h 308"/>
                  <a:gd name="T2" fmla="*/ 704 w 848"/>
                  <a:gd name="T3" fmla="*/ 76 h 308"/>
                  <a:gd name="T4" fmla="*/ 576 w 848"/>
                  <a:gd name="T5" fmla="*/ 4 h 308"/>
                  <a:gd name="T6" fmla="*/ 376 w 848"/>
                  <a:gd name="T7" fmla="*/ 52 h 308"/>
                  <a:gd name="T8" fmla="*/ 0 w 848"/>
                  <a:gd name="T9" fmla="*/ 308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308"/>
                  <a:gd name="T17" fmla="*/ 848 w 848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308">
                    <a:moveTo>
                      <a:pt x="848" y="300"/>
                    </a:moveTo>
                    <a:cubicBezTo>
                      <a:pt x="824" y="263"/>
                      <a:pt x="749" y="125"/>
                      <a:pt x="704" y="76"/>
                    </a:cubicBezTo>
                    <a:cubicBezTo>
                      <a:pt x="659" y="27"/>
                      <a:pt x="631" y="8"/>
                      <a:pt x="576" y="4"/>
                    </a:cubicBezTo>
                    <a:cubicBezTo>
                      <a:pt x="521" y="0"/>
                      <a:pt x="472" y="1"/>
                      <a:pt x="376" y="52"/>
                    </a:cubicBezTo>
                    <a:cubicBezTo>
                      <a:pt x="280" y="103"/>
                      <a:pt x="78" y="255"/>
                      <a:pt x="0" y="308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694" name="Freeform 514"/>
              <p:cNvSpPr>
                <a:spLocks/>
              </p:cNvSpPr>
              <p:nvPr/>
            </p:nvSpPr>
            <p:spPr bwMode="auto">
              <a:xfrm>
                <a:off x="3144" y="3420"/>
                <a:ext cx="867" cy="407"/>
              </a:xfrm>
              <a:custGeom>
                <a:avLst/>
                <a:gdLst>
                  <a:gd name="T0" fmla="*/ 0 w 867"/>
                  <a:gd name="T1" fmla="*/ 92 h 407"/>
                  <a:gd name="T2" fmla="*/ 552 w 867"/>
                  <a:gd name="T3" fmla="*/ 380 h 407"/>
                  <a:gd name="T4" fmla="*/ 832 w 867"/>
                  <a:gd name="T5" fmla="*/ 252 h 407"/>
                  <a:gd name="T6" fmla="*/ 760 w 867"/>
                  <a:gd name="T7" fmla="*/ 28 h 407"/>
                  <a:gd name="T8" fmla="*/ 232 w 867"/>
                  <a:gd name="T9" fmla="*/ 84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7"/>
                  <a:gd name="T16" fmla="*/ 0 h 407"/>
                  <a:gd name="T17" fmla="*/ 867 w 867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7" h="407">
                    <a:moveTo>
                      <a:pt x="0" y="92"/>
                    </a:moveTo>
                    <a:cubicBezTo>
                      <a:pt x="206" y="222"/>
                      <a:pt x="413" y="353"/>
                      <a:pt x="552" y="380"/>
                    </a:cubicBezTo>
                    <a:cubicBezTo>
                      <a:pt x="691" y="407"/>
                      <a:pt x="797" y="311"/>
                      <a:pt x="832" y="252"/>
                    </a:cubicBezTo>
                    <a:cubicBezTo>
                      <a:pt x="867" y="193"/>
                      <a:pt x="860" y="56"/>
                      <a:pt x="760" y="28"/>
                    </a:cubicBezTo>
                    <a:cubicBezTo>
                      <a:pt x="660" y="0"/>
                      <a:pt x="446" y="42"/>
                      <a:pt x="232" y="84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25695" name="Freeform 515"/>
            <p:cNvSpPr>
              <a:spLocks/>
            </p:cNvSpPr>
            <p:nvPr/>
          </p:nvSpPr>
          <p:spPr bwMode="auto">
            <a:xfrm>
              <a:off x="380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96" name="Freeform 516"/>
            <p:cNvSpPr>
              <a:spLocks/>
            </p:cNvSpPr>
            <p:nvPr/>
          </p:nvSpPr>
          <p:spPr bwMode="auto">
            <a:xfrm>
              <a:off x="368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97" name="Freeform 517"/>
            <p:cNvSpPr>
              <a:spLocks/>
            </p:cNvSpPr>
            <p:nvPr/>
          </p:nvSpPr>
          <p:spPr bwMode="auto">
            <a:xfrm>
              <a:off x="3568" y="3480"/>
              <a:ext cx="72" cy="184"/>
            </a:xfrm>
            <a:custGeom>
              <a:avLst/>
              <a:gdLst>
                <a:gd name="T0" fmla="*/ 48 w 72"/>
                <a:gd name="T1" fmla="*/ 0 h 184"/>
                <a:gd name="T2" fmla="*/ 64 w 72"/>
                <a:gd name="T3" fmla="*/ 120 h 184"/>
                <a:gd name="T4" fmla="*/ 0 w 72"/>
                <a:gd name="T5" fmla="*/ 184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98" name="Freeform 518"/>
            <p:cNvSpPr>
              <a:spLocks/>
            </p:cNvSpPr>
            <p:nvPr/>
          </p:nvSpPr>
          <p:spPr bwMode="auto">
            <a:xfrm>
              <a:off x="3656" y="3280"/>
              <a:ext cx="112" cy="144"/>
            </a:xfrm>
            <a:custGeom>
              <a:avLst/>
              <a:gdLst>
                <a:gd name="T0" fmla="*/ 0 w 112"/>
                <a:gd name="T1" fmla="*/ 0 h 144"/>
                <a:gd name="T2" fmla="*/ 56 w 112"/>
                <a:gd name="T3" fmla="*/ 48 h 144"/>
                <a:gd name="T4" fmla="*/ 112 w 112"/>
                <a:gd name="T5" fmla="*/ 144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699" name="Freeform 519"/>
            <p:cNvSpPr>
              <a:spLocks/>
            </p:cNvSpPr>
            <p:nvPr/>
          </p:nvSpPr>
          <p:spPr bwMode="auto">
            <a:xfrm>
              <a:off x="3752" y="3264"/>
              <a:ext cx="120" cy="160"/>
            </a:xfrm>
            <a:custGeom>
              <a:avLst/>
              <a:gdLst>
                <a:gd name="T0" fmla="*/ 0 w 120"/>
                <a:gd name="T1" fmla="*/ 0 h 160"/>
                <a:gd name="T2" fmla="*/ 72 w 120"/>
                <a:gd name="T3" fmla="*/ 72 h 160"/>
                <a:gd name="T4" fmla="*/ 120 w 120"/>
                <a:gd name="T5" fmla="*/ 16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20" name="Group 520"/>
          <p:cNvGrpSpPr>
            <a:grpSpLocks/>
          </p:cNvGrpSpPr>
          <p:nvPr/>
        </p:nvGrpSpPr>
        <p:grpSpPr bwMode="auto">
          <a:xfrm rot="11324051" flipH="1">
            <a:off x="512763" y="6188075"/>
            <a:ext cx="657225" cy="463550"/>
            <a:chOff x="3144" y="3204"/>
            <a:chExt cx="867" cy="623"/>
          </a:xfrm>
        </p:grpSpPr>
        <p:grpSp>
          <p:nvGrpSpPr>
            <p:cNvPr id="21" name="Group 521"/>
            <p:cNvGrpSpPr>
              <a:grpSpLocks/>
            </p:cNvGrpSpPr>
            <p:nvPr/>
          </p:nvGrpSpPr>
          <p:grpSpPr bwMode="auto">
            <a:xfrm>
              <a:off x="3144" y="3204"/>
              <a:ext cx="867" cy="623"/>
              <a:chOff x="3144" y="3204"/>
              <a:chExt cx="867" cy="623"/>
            </a:xfrm>
          </p:grpSpPr>
          <p:sp>
            <p:nvSpPr>
              <p:cNvPr id="25702" name="Freeform 522"/>
              <p:cNvSpPr>
                <a:spLocks/>
              </p:cNvSpPr>
              <p:nvPr/>
            </p:nvSpPr>
            <p:spPr bwMode="auto">
              <a:xfrm>
                <a:off x="3144" y="3204"/>
                <a:ext cx="848" cy="308"/>
              </a:xfrm>
              <a:custGeom>
                <a:avLst/>
                <a:gdLst>
                  <a:gd name="T0" fmla="*/ 848 w 848"/>
                  <a:gd name="T1" fmla="*/ 300 h 308"/>
                  <a:gd name="T2" fmla="*/ 704 w 848"/>
                  <a:gd name="T3" fmla="*/ 76 h 308"/>
                  <a:gd name="T4" fmla="*/ 576 w 848"/>
                  <a:gd name="T5" fmla="*/ 4 h 308"/>
                  <a:gd name="T6" fmla="*/ 376 w 848"/>
                  <a:gd name="T7" fmla="*/ 52 h 308"/>
                  <a:gd name="T8" fmla="*/ 0 w 848"/>
                  <a:gd name="T9" fmla="*/ 308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308"/>
                  <a:gd name="T17" fmla="*/ 848 w 848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308">
                    <a:moveTo>
                      <a:pt x="848" y="300"/>
                    </a:moveTo>
                    <a:cubicBezTo>
                      <a:pt x="824" y="263"/>
                      <a:pt x="749" y="125"/>
                      <a:pt x="704" y="76"/>
                    </a:cubicBezTo>
                    <a:cubicBezTo>
                      <a:pt x="659" y="27"/>
                      <a:pt x="631" y="8"/>
                      <a:pt x="576" y="4"/>
                    </a:cubicBezTo>
                    <a:cubicBezTo>
                      <a:pt x="521" y="0"/>
                      <a:pt x="472" y="1"/>
                      <a:pt x="376" y="52"/>
                    </a:cubicBezTo>
                    <a:cubicBezTo>
                      <a:pt x="280" y="103"/>
                      <a:pt x="78" y="255"/>
                      <a:pt x="0" y="308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03" name="Freeform 523"/>
              <p:cNvSpPr>
                <a:spLocks/>
              </p:cNvSpPr>
              <p:nvPr/>
            </p:nvSpPr>
            <p:spPr bwMode="auto">
              <a:xfrm>
                <a:off x="3144" y="3420"/>
                <a:ext cx="867" cy="407"/>
              </a:xfrm>
              <a:custGeom>
                <a:avLst/>
                <a:gdLst>
                  <a:gd name="T0" fmla="*/ 0 w 867"/>
                  <a:gd name="T1" fmla="*/ 92 h 407"/>
                  <a:gd name="T2" fmla="*/ 552 w 867"/>
                  <a:gd name="T3" fmla="*/ 380 h 407"/>
                  <a:gd name="T4" fmla="*/ 832 w 867"/>
                  <a:gd name="T5" fmla="*/ 252 h 407"/>
                  <a:gd name="T6" fmla="*/ 760 w 867"/>
                  <a:gd name="T7" fmla="*/ 28 h 407"/>
                  <a:gd name="T8" fmla="*/ 232 w 867"/>
                  <a:gd name="T9" fmla="*/ 84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7"/>
                  <a:gd name="T16" fmla="*/ 0 h 407"/>
                  <a:gd name="T17" fmla="*/ 867 w 867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7" h="407">
                    <a:moveTo>
                      <a:pt x="0" y="92"/>
                    </a:moveTo>
                    <a:cubicBezTo>
                      <a:pt x="206" y="222"/>
                      <a:pt x="413" y="353"/>
                      <a:pt x="552" y="380"/>
                    </a:cubicBezTo>
                    <a:cubicBezTo>
                      <a:pt x="691" y="407"/>
                      <a:pt x="797" y="311"/>
                      <a:pt x="832" y="252"/>
                    </a:cubicBezTo>
                    <a:cubicBezTo>
                      <a:pt x="867" y="193"/>
                      <a:pt x="860" y="56"/>
                      <a:pt x="760" y="28"/>
                    </a:cubicBezTo>
                    <a:cubicBezTo>
                      <a:pt x="660" y="0"/>
                      <a:pt x="446" y="42"/>
                      <a:pt x="232" y="84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008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sp>
          <p:nvSpPr>
            <p:cNvPr id="25704" name="Freeform 524"/>
            <p:cNvSpPr>
              <a:spLocks/>
            </p:cNvSpPr>
            <p:nvPr/>
          </p:nvSpPr>
          <p:spPr bwMode="auto">
            <a:xfrm>
              <a:off x="380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05" name="Freeform 525"/>
            <p:cNvSpPr>
              <a:spLocks/>
            </p:cNvSpPr>
            <p:nvPr/>
          </p:nvSpPr>
          <p:spPr bwMode="auto">
            <a:xfrm>
              <a:off x="3688" y="3440"/>
              <a:ext cx="87" cy="288"/>
            </a:xfrm>
            <a:custGeom>
              <a:avLst/>
              <a:gdLst>
                <a:gd name="T0" fmla="*/ 40 w 87"/>
                <a:gd name="T1" fmla="*/ 0 h 288"/>
                <a:gd name="T2" fmla="*/ 80 w 87"/>
                <a:gd name="T3" fmla="*/ 160 h 288"/>
                <a:gd name="T4" fmla="*/ 0 w 87"/>
                <a:gd name="T5" fmla="*/ 288 h 288"/>
                <a:gd name="T6" fmla="*/ 0 60000 65536"/>
                <a:gd name="T7" fmla="*/ 0 60000 65536"/>
                <a:gd name="T8" fmla="*/ 0 60000 65536"/>
                <a:gd name="T9" fmla="*/ 0 w 87"/>
                <a:gd name="T10" fmla="*/ 0 h 288"/>
                <a:gd name="T11" fmla="*/ 87 w 87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88">
                  <a:moveTo>
                    <a:pt x="40" y="0"/>
                  </a:moveTo>
                  <a:cubicBezTo>
                    <a:pt x="63" y="56"/>
                    <a:pt x="87" y="112"/>
                    <a:pt x="80" y="160"/>
                  </a:cubicBezTo>
                  <a:cubicBezTo>
                    <a:pt x="73" y="208"/>
                    <a:pt x="36" y="248"/>
                    <a:pt x="0" y="288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06" name="Freeform 526"/>
            <p:cNvSpPr>
              <a:spLocks/>
            </p:cNvSpPr>
            <p:nvPr/>
          </p:nvSpPr>
          <p:spPr bwMode="auto">
            <a:xfrm>
              <a:off x="3568" y="3480"/>
              <a:ext cx="72" cy="184"/>
            </a:xfrm>
            <a:custGeom>
              <a:avLst/>
              <a:gdLst>
                <a:gd name="T0" fmla="*/ 48 w 72"/>
                <a:gd name="T1" fmla="*/ 0 h 184"/>
                <a:gd name="T2" fmla="*/ 64 w 72"/>
                <a:gd name="T3" fmla="*/ 120 h 184"/>
                <a:gd name="T4" fmla="*/ 0 w 72"/>
                <a:gd name="T5" fmla="*/ 184 h 184"/>
                <a:gd name="T6" fmla="*/ 0 60000 65536"/>
                <a:gd name="T7" fmla="*/ 0 60000 65536"/>
                <a:gd name="T8" fmla="*/ 0 60000 65536"/>
                <a:gd name="T9" fmla="*/ 0 w 72"/>
                <a:gd name="T10" fmla="*/ 0 h 184"/>
                <a:gd name="T11" fmla="*/ 72 w 72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4">
                  <a:moveTo>
                    <a:pt x="48" y="0"/>
                  </a:moveTo>
                  <a:cubicBezTo>
                    <a:pt x="51" y="17"/>
                    <a:pt x="72" y="89"/>
                    <a:pt x="64" y="120"/>
                  </a:cubicBezTo>
                  <a:cubicBezTo>
                    <a:pt x="56" y="151"/>
                    <a:pt x="13" y="171"/>
                    <a:pt x="0" y="184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07" name="Freeform 527"/>
            <p:cNvSpPr>
              <a:spLocks/>
            </p:cNvSpPr>
            <p:nvPr/>
          </p:nvSpPr>
          <p:spPr bwMode="auto">
            <a:xfrm>
              <a:off x="3656" y="3280"/>
              <a:ext cx="112" cy="144"/>
            </a:xfrm>
            <a:custGeom>
              <a:avLst/>
              <a:gdLst>
                <a:gd name="T0" fmla="*/ 0 w 112"/>
                <a:gd name="T1" fmla="*/ 0 h 144"/>
                <a:gd name="T2" fmla="*/ 56 w 112"/>
                <a:gd name="T3" fmla="*/ 48 h 144"/>
                <a:gd name="T4" fmla="*/ 112 w 112"/>
                <a:gd name="T5" fmla="*/ 144 h 144"/>
                <a:gd name="T6" fmla="*/ 0 60000 65536"/>
                <a:gd name="T7" fmla="*/ 0 60000 65536"/>
                <a:gd name="T8" fmla="*/ 0 60000 65536"/>
                <a:gd name="T9" fmla="*/ 0 w 112"/>
                <a:gd name="T10" fmla="*/ 0 h 144"/>
                <a:gd name="T11" fmla="*/ 112 w 1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44">
                  <a:moveTo>
                    <a:pt x="0" y="0"/>
                  </a:moveTo>
                  <a:cubicBezTo>
                    <a:pt x="9" y="8"/>
                    <a:pt x="37" y="24"/>
                    <a:pt x="56" y="48"/>
                  </a:cubicBezTo>
                  <a:cubicBezTo>
                    <a:pt x="75" y="72"/>
                    <a:pt x="100" y="124"/>
                    <a:pt x="112" y="144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08" name="Freeform 528"/>
            <p:cNvSpPr>
              <a:spLocks/>
            </p:cNvSpPr>
            <p:nvPr/>
          </p:nvSpPr>
          <p:spPr bwMode="auto">
            <a:xfrm>
              <a:off x="3752" y="3264"/>
              <a:ext cx="120" cy="160"/>
            </a:xfrm>
            <a:custGeom>
              <a:avLst/>
              <a:gdLst>
                <a:gd name="T0" fmla="*/ 0 w 120"/>
                <a:gd name="T1" fmla="*/ 0 h 160"/>
                <a:gd name="T2" fmla="*/ 72 w 120"/>
                <a:gd name="T3" fmla="*/ 72 h 160"/>
                <a:gd name="T4" fmla="*/ 120 w 120"/>
                <a:gd name="T5" fmla="*/ 160 h 160"/>
                <a:gd name="T6" fmla="*/ 0 60000 65536"/>
                <a:gd name="T7" fmla="*/ 0 60000 65536"/>
                <a:gd name="T8" fmla="*/ 0 60000 65536"/>
                <a:gd name="T9" fmla="*/ 0 w 120"/>
                <a:gd name="T10" fmla="*/ 0 h 160"/>
                <a:gd name="T11" fmla="*/ 120 w 12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60">
                  <a:moveTo>
                    <a:pt x="0" y="0"/>
                  </a:moveTo>
                  <a:cubicBezTo>
                    <a:pt x="12" y="12"/>
                    <a:pt x="52" y="45"/>
                    <a:pt x="72" y="72"/>
                  </a:cubicBezTo>
                  <a:cubicBezTo>
                    <a:pt x="92" y="99"/>
                    <a:pt x="110" y="142"/>
                    <a:pt x="120" y="16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sp>
        <p:nvSpPr>
          <p:cNvPr id="25709" name="plant"/>
          <p:cNvSpPr>
            <a:spLocks noEditPoints="1" noChangeArrowheads="1"/>
          </p:cNvSpPr>
          <p:nvPr/>
        </p:nvSpPr>
        <p:spPr bwMode="auto">
          <a:xfrm rot="-281140">
            <a:off x="61913" y="6507163"/>
            <a:ext cx="525462" cy="1952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b="0">
              <a:latin typeface="Times New Roman" pitchFamily="18" charset="0"/>
            </a:endParaRPr>
          </a:p>
        </p:txBody>
      </p:sp>
      <p:grpSp>
        <p:nvGrpSpPr>
          <p:cNvPr id="22" name="Group 577"/>
          <p:cNvGrpSpPr>
            <a:grpSpLocks/>
          </p:cNvGrpSpPr>
          <p:nvPr/>
        </p:nvGrpSpPr>
        <p:grpSpPr bwMode="auto">
          <a:xfrm>
            <a:off x="369888" y="3170238"/>
            <a:ext cx="3516312" cy="1371600"/>
            <a:chOff x="3193" y="2685"/>
            <a:chExt cx="2215" cy="864"/>
          </a:xfrm>
        </p:grpSpPr>
        <p:grpSp>
          <p:nvGrpSpPr>
            <p:cNvPr id="23" name="Group 443"/>
            <p:cNvGrpSpPr>
              <a:grpSpLocks/>
            </p:cNvGrpSpPr>
            <p:nvPr/>
          </p:nvGrpSpPr>
          <p:grpSpPr bwMode="auto">
            <a:xfrm rot="2490177">
              <a:off x="4900" y="2813"/>
              <a:ext cx="508" cy="509"/>
              <a:chOff x="4060" y="1421"/>
              <a:chExt cx="508" cy="509"/>
            </a:xfrm>
          </p:grpSpPr>
          <p:sp>
            <p:nvSpPr>
              <p:cNvPr id="25712" name="Freeform 444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13" name="Freeform 445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14" name="Freeform 446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15" name="Freeform 447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27"/>
                  <a:gd name="T17" fmla="*/ 37 w 3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16" name="Freeform 448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23"/>
                  <a:gd name="T17" fmla="*/ 39 w 3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17" name="Freeform 449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18" name="Freeform 450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grpSp>
          <p:nvGrpSpPr>
            <p:cNvPr id="24" name="Group 472"/>
            <p:cNvGrpSpPr>
              <a:grpSpLocks/>
            </p:cNvGrpSpPr>
            <p:nvPr/>
          </p:nvGrpSpPr>
          <p:grpSpPr bwMode="auto">
            <a:xfrm>
              <a:off x="3548" y="3005"/>
              <a:ext cx="508" cy="509"/>
              <a:chOff x="4060" y="1421"/>
              <a:chExt cx="508" cy="509"/>
            </a:xfrm>
          </p:grpSpPr>
          <p:sp>
            <p:nvSpPr>
              <p:cNvPr id="25720" name="Freeform 473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1" name="Freeform 474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2" name="Freeform 475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3" name="Freeform 476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27"/>
                  <a:gd name="T17" fmla="*/ 37 w 3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4" name="Freeform 477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23"/>
                  <a:gd name="T17" fmla="*/ 39 w 3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5" name="Freeform 478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6" name="Freeform 479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537"/>
            <p:cNvGrpSpPr>
              <a:grpSpLocks/>
            </p:cNvGrpSpPr>
            <p:nvPr/>
          </p:nvGrpSpPr>
          <p:grpSpPr bwMode="auto">
            <a:xfrm>
              <a:off x="3193" y="2879"/>
              <a:ext cx="508" cy="486"/>
              <a:chOff x="2705" y="1727"/>
              <a:chExt cx="508" cy="486"/>
            </a:xfrm>
          </p:grpSpPr>
          <p:sp>
            <p:nvSpPr>
              <p:cNvPr id="25728" name="Freeform 538"/>
              <p:cNvSpPr>
                <a:spLocks/>
              </p:cNvSpPr>
              <p:nvPr/>
            </p:nvSpPr>
            <p:spPr bwMode="auto">
              <a:xfrm rot="19368918" flipH="1">
                <a:off x="2939" y="1737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29" name="Freeform 539"/>
              <p:cNvSpPr>
                <a:spLocks/>
              </p:cNvSpPr>
              <p:nvPr/>
            </p:nvSpPr>
            <p:spPr bwMode="auto">
              <a:xfrm rot="4980113">
                <a:off x="3053" y="1757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27"/>
                  <a:gd name="T17" fmla="*/ 37 w 3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0" name="Freeform 540"/>
              <p:cNvSpPr>
                <a:spLocks/>
              </p:cNvSpPr>
              <p:nvPr/>
            </p:nvSpPr>
            <p:spPr bwMode="auto">
              <a:xfrm rot="19368918" flipH="1">
                <a:off x="2940" y="174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23"/>
                  <a:gd name="T17" fmla="*/ 39 w 3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1" name="Freeform 541"/>
              <p:cNvSpPr>
                <a:spLocks/>
              </p:cNvSpPr>
              <p:nvPr/>
            </p:nvSpPr>
            <p:spPr bwMode="auto">
              <a:xfrm rot="161331" flipH="1">
                <a:off x="2705" y="1797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2" name="Freeform 542"/>
              <p:cNvSpPr>
                <a:spLocks/>
              </p:cNvSpPr>
              <p:nvPr/>
            </p:nvSpPr>
            <p:spPr bwMode="auto">
              <a:xfrm rot="161331">
                <a:off x="2730" y="1846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3" name="Freeform 543"/>
              <p:cNvSpPr>
                <a:spLocks/>
              </p:cNvSpPr>
              <p:nvPr/>
            </p:nvSpPr>
            <p:spPr bwMode="auto">
              <a:xfrm rot="161331">
                <a:off x="3011" y="1727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4" name="Freeform 544"/>
              <p:cNvSpPr>
                <a:spLocks/>
              </p:cNvSpPr>
              <p:nvPr/>
            </p:nvSpPr>
            <p:spPr bwMode="auto">
              <a:xfrm rot="1038583">
                <a:off x="2873" y="215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545"/>
            <p:cNvGrpSpPr>
              <a:grpSpLocks/>
            </p:cNvGrpSpPr>
            <p:nvPr/>
          </p:nvGrpSpPr>
          <p:grpSpPr bwMode="auto">
            <a:xfrm>
              <a:off x="4665" y="3023"/>
              <a:ext cx="508" cy="486"/>
              <a:chOff x="2705" y="1727"/>
              <a:chExt cx="508" cy="486"/>
            </a:xfrm>
          </p:grpSpPr>
          <p:sp>
            <p:nvSpPr>
              <p:cNvPr id="25736" name="Freeform 546"/>
              <p:cNvSpPr>
                <a:spLocks/>
              </p:cNvSpPr>
              <p:nvPr/>
            </p:nvSpPr>
            <p:spPr bwMode="auto">
              <a:xfrm rot="19368918" flipH="1">
                <a:off x="2939" y="1737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7" name="Freeform 547"/>
              <p:cNvSpPr>
                <a:spLocks/>
              </p:cNvSpPr>
              <p:nvPr/>
            </p:nvSpPr>
            <p:spPr bwMode="auto">
              <a:xfrm rot="4980113">
                <a:off x="3053" y="1757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27"/>
                  <a:gd name="T17" fmla="*/ 37 w 3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8" name="Freeform 548"/>
              <p:cNvSpPr>
                <a:spLocks/>
              </p:cNvSpPr>
              <p:nvPr/>
            </p:nvSpPr>
            <p:spPr bwMode="auto">
              <a:xfrm rot="19368918" flipH="1">
                <a:off x="2940" y="174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23"/>
                  <a:gd name="T17" fmla="*/ 39 w 3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39" name="Freeform 549"/>
              <p:cNvSpPr>
                <a:spLocks/>
              </p:cNvSpPr>
              <p:nvPr/>
            </p:nvSpPr>
            <p:spPr bwMode="auto">
              <a:xfrm rot="161331" flipH="1">
                <a:off x="2705" y="1797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0" name="Freeform 550"/>
              <p:cNvSpPr>
                <a:spLocks/>
              </p:cNvSpPr>
              <p:nvPr/>
            </p:nvSpPr>
            <p:spPr bwMode="auto">
              <a:xfrm rot="161331">
                <a:off x="2730" y="1846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1" name="Freeform 551"/>
              <p:cNvSpPr>
                <a:spLocks/>
              </p:cNvSpPr>
              <p:nvPr/>
            </p:nvSpPr>
            <p:spPr bwMode="auto">
              <a:xfrm rot="161331">
                <a:off x="3011" y="1727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2" name="Freeform 552"/>
              <p:cNvSpPr>
                <a:spLocks/>
              </p:cNvSpPr>
              <p:nvPr/>
            </p:nvSpPr>
            <p:spPr bwMode="auto">
              <a:xfrm rot="1038583">
                <a:off x="2873" y="215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553"/>
            <p:cNvGrpSpPr>
              <a:grpSpLocks/>
            </p:cNvGrpSpPr>
            <p:nvPr/>
          </p:nvGrpSpPr>
          <p:grpSpPr bwMode="auto">
            <a:xfrm>
              <a:off x="4273" y="3063"/>
              <a:ext cx="508" cy="486"/>
              <a:chOff x="2705" y="1727"/>
              <a:chExt cx="508" cy="486"/>
            </a:xfrm>
          </p:grpSpPr>
          <p:sp>
            <p:nvSpPr>
              <p:cNvPr id="25744" name="Freeform 554"/>
              <p:cNvSpPr>
                <a:spLocks/>
              </p:cNvSpPr>
              <p:nvPr/>
            </p:nvSpPr>
            <p:spPr bwMode="auto">
              <a:xfrm rot="19368918" flipH="1">
                <a:off x="2939" y="1737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5" name="Freeform 555"/>
              <p:cNvSpPr>
                <a:spLocks/>
              </p:cNvSpPr>
              <p:nvPr/>
            </p:nvSpPr>
            <p:spPr bwMode="auto">
              <a:xfrm rot="4980113">
                <a:off x="3053" y="1757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27"/>
                  <a:gd name="T17" fmla="*/ 37 w 3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6" name="Freeform 556"/>
              <p:cNvSpPr>
                <a:spLocks/>
              </p:cNvSpPr>
              <p:nvPr/>
            </p:nvSpPr>
            <p:spPr bwMode="auto">
              <a:xfrm rot="19368918" flipH="1">
                <a:off x="2940" y="174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23"/>
                  <a:gd name="T17" fmla="*/ 39 w 3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7" name="Freeform 557"/>
              <p:cNvSpPr>
                <a:spLocks/>
              </p:cNvSpPr>
              <p:nvPr/>
            </p:nvSpPr>
            <p:spPr bwMode="auto">
              <a:xfrm rot="161331" flipH="1">
                <a:off x="2705" y="1797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8" name="Freeform 558"/>
              <p:cNvSpPr>
                <a:spLocks/>
              </p:cNvSpPr>
              <p:nvPr/>
            </p:nvSpPr>
            <p:spPr bwMode="auto">
              <a:xfrm rot="161331">
                <a:off x="2730" y="1846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49" name="Freeform 559"/>
              <p:cNvSpPr>
                <a:spLocks/>
              </p:cNvSpPr>
              <p:nvPr/>
            </p:nvSpPr>
            <p:spPr bwMode="auto">
              <a:xfrm rot="161331">
                <a:off x="3011" y="1727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0" name="Freeform 560"/>
              <p:cNvSpPr>
                <a:spLocks/>
              </p:cNvSpPr>
              <p:nvPr/>
            </p:nvSpPr>
            <p:spPr bwMode="auto">
              <a:xfrm rot="1038583">
                <a:off x="2873" y="215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  <p:grpSp>
          <p:nvGrpSpPr>
            <p:cNvPr id="28" name="Group 561"/>
            <p:cNvGrpSpPr>
              <a:grpSpLocks/>
            </p:cNvGrpSpPr>
            <p:nvPr/>
          </p:nvGrpSpPr>
          <p:grpSpPr bwMode="auto">
            <a:xfrm>
              <a:off x="4012" y="2685"/>
              <a:ext cx="508" cy="509"/>
              <a:chOff x="4060" y="1421"/>
              <a:chExt cx="508" cy="509"/>
            </a:xfrm>
          </p:grpSpPr>
          <p:sp>
            <p:nvSpPr>
              <p:cNvPr id="25752" name="Freeform 562"/>
              <p:cNvSpPr>
                <a:spLocks/>
              </p:cNvSpPr>
              <p:nvPr/>
            </p:nvSpPr>
            <p:spPr bwMode="auto">
              <a:xfrm>
                <a:off x="4060" y="1514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416"/>
                  <a:gd name="T35" fmla="*/ 508 w 508"/>
                  <a:gd name="T36" fmla="*/ 416 h 4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3" name="Freeform 563"/>
              <p:cNvSpPr>
                <a:spLocks/>
              </p:cNvSpPr>
              <p:nvPr/>
            </p:nvSpPr>
            <p:spPr bwMode="auto">
              <a:xfrm>
                <a:off x="4084" y="1567"/>
                <a:ext cx="296" cy="258"/>
              </a:xfrm>
              <a:custGeom>
                <a:avLst/>
                <a:gdLst>
                  <a:gd name="T0" fmla="*/ 215 w 288"/>
                  <a:gd name="T1" fmla="*/ 97 h 218"/>
                  <a:gd name="T2" fmla="*/ 49 w 288"/>
                  <a:gd name="T3" fmla="*/ 21 h 218"/>
                  <a:gd name="T4" fmla="*/ 4 w 288"/>
                  <a:gd name="T5" fmla="*/ 226 h 218"/>
                  <a:gd name="T6" fmla="*/ 78 w 288"/>
                  <a:gd name="T7" fmla="*/ 449 h 218"/>
                  <a:gd name="T8" fmla="*/ 289 w 288"/>
                  <a:gd name="T9" fmla="*/ 484 h 218"/>
                  <a:gd name="T10" fmla="*/ 326 w 288"/>
                  <a:gd name="T11" fmla="*/ 318 h 218"/>
                  <a:gd name="T12" fmla="*/ 215 w 288"/>
                  <a:gd name="T13" fmla="*/ 97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4" name="Freeform 564"/>
              <p:cNvSpPr>
                <a:spLocks/>
              </p:cNvSpPr>
              <p:nvPr/>
            </p:nvSpPr>
            <p:spPr bwMode="auto">
              <a:xfrm>
                <a:off x="4179" y="1458"/>
                <a:ext cx="78" cy="102"/>
              </a:xfrm>
              <a:custGeom>
                <a:avLst/>
                <a:gdLst>
                  <a:gd name="T0" fmla="*/ 78 w 78"/>
                  <a:gd name="T1" fmla="*/ 102 h 102"/>
                  <a:gd name="T2" fmla="*/ 3 w 78"/>
                  <a:gd name="T3" fmla="*/ 63 h 102"/>
                  <a:gd name="T4" fmla="*/ 0 w 78"/>
                  <a:gd name="T5" fmla="*/ 0 h 102"/>
                  <a:gd name="T6" fmla="*/ 60 w 78"/>
                  <a:gd name="T7" fmla="*/ 45 h 102"/>
                  <a:gd name="T8" fmla="*/ 78 w 78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02"/>
                  <a:gd name="T17" fmla="*/ 78 w 7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02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5" name="Freeform 565"/>
              <p:cNvSpPr>
                <a:spLocks/>
              </p:cNvSpPr>
              <p:nvPr/>
            </p:nvSpPr>
            <p:spPr bwMode="auto">
              <a:xfrm>
                <a:off x="4218" y="1421"/>
                <a:ext cx="37" cy="127"/>
              </a:xfrm>
              <a:custGeom>
                <a:avLst/>
                <a:gdLst>
                  <a:gd name="T0" fmla="*/ 37 w 37"/>
                  <a:gd name="T1" fmla="*/ 127 h 127"/>
                  <a:gd name="T2" fmla="*/ 0 w 37"/>
                  <a:gd name="T3" fmla="*/ 46 h 127"/>
                  <a:gd name="T4" fmla="*/ 16 w 37"/>
                  <a:gd name="T5" fmla="*/ 0 h 127"/>
                  <a:gd name="T6" fmla="*/ 19 w 37"/>
                  <a:gd name="T7" fmla="*/ 32 h 127"/>
                  <a:gd name="T8" fmla="*/ 37 w 3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27"/>
                  <a:gd name="T17" fmla="*/ 37 w 3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27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6" name="Freeform 566"/>
              <p:cNvSpPr>
                <a:spLocks/>
              </p:cNvSpPr>
              <p:nvPr/>
            </p:nvSpPr>
            <p:spPr bwMode="auto">
              <a:xfrm>
                <a:off x="4257" y="1435"/>
                <a:ext cx="39" cy="123"/>
              </a:xfrm>
              <a:custGeom>
                <a:avLst/>
                <a:gdLst>
                  <a:gd name="T0" fmla="*/ 0 w 39"/>
                  <a:gd name="T1" fmla="*/ 123 h 123"/>
                  <a:gd name="T2" fmla="*/ 12 w 39"/>
                  <a:gd name="T3" fmla="*/ 28 h 123"/>
                  <a:gd name="T4" fmla="*/ 35 w 39"/>
                  <a:gd name="T5" fmla="*/ 0 h 123"/>
                  <a:gd name="T6" fmla="*/ 39 w 39"/>
                  <a:gd name="T7" fmla="*/ 50 h 123"/>
                  <a:gd name="T8" fmla="*/ 0 w 39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23"/>
                  <a:gd name="T17" fmla="*/ 39 w 3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23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7" name="Freeform 567"/>
              <p:cNvSpPr>
                <a:spLocks/>
              </p:cNvSpPr>
              <p:nvPr/>
            </p:nvSpPr>
            <p:spPr bwMode="auto">
              <a:xfrm>
                <a:off x="4260" y="1444"/>
                <a:ext cx="84" cy="116"/>
              </a:xfrm>
              <a:custGeom>
                <a:avLst/>
                <a:gdLst>
                  <a:gd name="T0" fmla="*/ 0 w 84"/>
                  <a:gd name="T1" fmla="*/ 116 h 116"/>
                  <a:gd name="T2" fmla="*/ 40 w 84"/>
                  <a:gd name="T3" fmla="*/ 27 h 116"/>
                  <a:gd name="T4" fmla="*/ 78 w 84"/>
                  <a:gd name="T5" fmla="*/ 0 h 116"/>
                  <a:gd name="T6" fmla="*/ 84 w 84"/>
                  <a:gd name="T7" fmla="*/ 49 h 116"/>
                  <a:gd name="T8" fmla="*/ 0 w 84"/>
                  <a:gd name="T9" fmla="*/ 116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16"/>
                  <a:gd name="T17" fmla="*/ 84 w 84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16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  <p:sp>
            <p:nvSpPr>
              <p:cNvPr id="25758" name="Freeform 568"/>
              <p:cNvSpPr>
                <a:spLocks/>
              </p:cNvSpPr>
              <p:nvPr/>
            </p:nvSpPr>
            <p:spPr bwMode="auto">
              <a:xfrm>
                <a:off x="4338" y="1875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9" name="Group 579"/>
          <p:cNvGrpSpPr>
            <a:grpSpLocks/>
          </p:cNvGrpSpPr>
          <p:nvPr/>
        </p:nvGrpSpPr>
        <p:grpSpPr bwMode="auto">
          <a:xfrm>
            <a:off x="3100388" y="5307013"/>
            <a:ext cx="806450" cy="771525"/>
            <a:chOff x="2705" y="1727"/>
            <a:chExt cx="508" cy="486"/>
          </a:xfrm>
        </p:grpSpPr>
        <p:sp>
          <p:nvSpPr>
            <p:cNvPr id="25760" name="Freeform 580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2"/>
                <a:gd name="T17" fmla="*/ 78 w 7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1" name="Freeform 581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7"/>
                <a:gd name="T17" fmla="*/ 37 w 37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2" name="Freeform 582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3" name="Freeform 583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4" name="Freeform 584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215 w 288"/>
                <a:gd name="T1" fmla="*/ 97 h 218"/>
                <a:gd name="T2" fmla="*/ 49 w 288"/>
                <a:gd name="T3" fmla="*/ 21 h 218"/>
                <a:gd name="T4" fmla="*/ 4 w 288"/>
                <a:gd name="T5" fmla="*/ 226 h 218"/>
                <a:gd name="T6" fmla="*/ 78 w 288"/>
                <a:gd name="T7" fmla="*/ 449 h 218"/>
                <a:gd name="T8" fmla="*/ 289 w 288"/>
                <a:gd name="T9" fmla="*/ 484 h 218"/>
                <a:gd name="T10" fmla="*/ 326 w 288"/>
                <a:gd name="T11" fmla="*/ 318 h 218"/>
                <a:gd name="T12" fmla="*/ 215 w 288"/>
                <a:gd name="T13" fmla="*/ 9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5" name="Freeform 585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6" name="Freeform 586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pSp>
        <p:nvGrpSpPr>
          <p:cNvPr id="30" name="Group 587"/>
          <p:cNvGrpSpPr>
            <a:grpSpLocks/>
          </p:cNvGrpSpPr>
          <p:nvPr/>
        </p:nvGrpSpPr>
        <p:grpSpPr bwMode="auto">
          <a:xfrm>
            <a:off x="4243388" y="6018213"/>
            <a:ext cx="806450" cy="771525"/>
            <a:chOff x="2705" y="1727"/>
            <a:chExt cx="508" cy="486"/>
          </a:xfrm>
        </p:grpSpPr>
        <p:sp>
          <p:nvSpPr>
            <p:cNvPr id="25768" name="Freeform 588"/>
            <p:cNvSpPr>
              <a:spLocks/>
            </p:cNvSpPr>
            <p:nvPr/>
          </p:nvSpPr>
          <p:spPr bwMode="auto">
            <a:xfrm rot="19368918" flipH="1">
              <a:off x="2939" y="1737"/>
              <a:ext cx="78" cy="102"/>
            </a:xfrm>
            <a:custGeom>
              <a:avLst/>
              <a:gdLst>
                <a:gd name="T0" fmla="*/ 78 w 78"/>
                <a:gd name="T1" fmla="*/ 102 h 102"/>
                <a:gd name="T2" fmla="*/ 3 w 78"/>
                <a:gd name="T3" fmla="*/ 63 h 102"/>
                <a:gd name="T4" fmla="*/ 0 w 78"/>
                <a:gd name="T5" fmla="*/ 0 h 102"/>
                <a:gd name="T6" fmla="*/ 60 w 78"/>
                <a:gd name="T7" fmla="*/ 45 h 102"/>
                <a:gd name="T8" fmla="*/ 78 w 7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2"/>
                <a:gd name="T17" fmla="*/ 78 w 7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2">
                  <a:moveTo>
                    <a:pt x="78" y="102"/>
                  </a:moveTo>
                  <a:lnTo>
                    <a:pt x="3" y="63"/>
                  </a:lnTo>
                  <a:lnTo>
                    <a:pt x="0" y="0"/>
                  </a:lnTo>
                  <a:lnTo>
                    <a:pt x="60" y="45"/>
                  </a:lnTo>
                  <a:lnTo>
                    <a:pt x="78" y="102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69" name="Freeform 589"/>
            <p:cNvSpPr>
              <a:spLocks/>
            </p:cNvSpPr>
            <p:nvPr/>
          </p:nvSpPr>
          <p:spPr bwMode="auto">
            <a:xfrm rot="4980113">
              <a:off x="3053" y="1757"/>
              <a:ext cx="37" cy="127"/>
            </a:xfrm>
            <a:custGeom>
              <a:avLst/>
              <a:gdLst>
                <a:gd name="T0" fmla="*/ 37 w 37"/>
                <a:gd name="T1" fmla="*/ 127 h 127"/>
                <a:gd name="T2" fmla="*/ 0 w 37"/>
                <a:gd name="T3" fmla="*/ 46 h 127"/>
                <a:gd name="T4" fmla="*/ 16 w 37"/>
                <a:gd name="T5" fmla="*/ 0 h 127"/>
                <a:gd name="T6" fmla="*/ 19 w 37"/>
                <a:gd name="T7" fmla="*/ 32 h 127"/>
                <a:gd name="T8" fmla="*/ 37 w 37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7"/>
                <a:gd name="T17" fmla="*/ 37 w 37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7">
                  <a:moveTo>
                    <a:pt x="37" y="127"/>
                  </a:moveTo>
                  <a:lnTo>
                    <a:pt x="0" y="46"/>
                  </a:lnTo>
                  <a:lnTo>
                    <a:pt x="16" y="0"/>
                  </a:lnTo>
                  <a:lnTo>
                    <a:pt x="19" y="32"/>
                  </a:lnTo>
                  <a:lnTo>
                    <a:pt x="37" y="127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70" name="Freeform 590"/>
            <p:cNvSpPr>
              <a:spLocks/>
            </p:cNvSpPr>
            <p:nvPr/>
          </p:nvSpPr>
          <p:spPr bwMode="auto">
            <a:xfrm rot="19368918" flipH="1">
              <a:off x="2940" y="1745"/>
              <a:ext cx="39" cy="123"/>
            </a:xfrm>
            <a:custGeom>
              <a:avLst/>
              <a:gdLst>
                <a:gd name="T0" fmla="*/ 0 w 39"/>
                <a:gd name="T1" fmla="*/ 123 h 123"/>
                <a:gd name="T2" fmla="*/ 12 w 39"/>
                <a:gd name="T3" fmla="*/ 28 h 123"/>
                <a:gd name="T4" fmla="*/ 35 w 39"/>
                <a:gd name="T5" fmla="*/ 0 h 123"/>
                <a:gd name="T6" fmla="*/ 39 w 39"/>
                <a:gd name="T7" fmla="*/ 50 h 123"/>
                <a:gd name="T8" fmla="*/ 0 w 39"/>
                <a:gd name="T9" fmla="*/ 123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3"/>
                <a:gd name="T17" fmla="*/ 39 w 39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3">
                  <a:moveTo>
                    <a:pt x="0" y="123"/>
                  </a:moveTo>
                  <a:lnTo>
                    <a:pt x="12" y="28"/>
                  </a:lnTo>
                  <a:lnTo>
                    <a:pt x="35" y="0"/>
                  </a:lnTo>
                  <a:lnTo>
                    <a:pt x="39" y="50"/>
                  </a:lnTo>
                  <a:lnTo>
                    <a:pt x="0" y="123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71" name="Freeform 591"/>
            <p:cNvSpPr>
              <a:spLocks/>
            </p:cNvSpPr>
            <p:nvPr/>
          </p:nvSpPr>
          <p:spPr bwMode="auto">
            <a:xfrm rot="161331" flipH="1">
              <a:off x="2705" y="1797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72" name="Freeform 592"/>
            <p:cNvSpPr>
              <a:spLocks/>
            </p:cNvSpPr>
            <p:nvPr/>
          </p:nvSpPr>
          <p:spPr bwMode="auto">
            <a:xfrm rot="161331">
              <a:off x="2730" y="1846"/>
              <a:ext cx="296" cy="258"/>
            </a:xfrm>
            <a:custGeom>
              <a:avLst/>
              <a:gdLst>
                <a:gd name="T0" fmla="*/ 215 w 288"/>
                <a:gd name="T1" fmla="*/ 97 h 218"/>
                <a:gd name="T2" fmla="*/ 49 w 288"/>
                <a:gd name="T3" fmla="*/ 21 h 218"/>
                <a:gd name="T4" fmla="*/ 4 w 288"/>
                <a:gd name="T5" fmla="*/ 226 h 218"/>
                <a:gd name="T6" fmla="*/ 78 w 288"/>
                <a:gd name="T7" fmla="*/ 449 h 218"/>
                <a:gd name="T8" fmla="*/ 289 w 288"/>
                <a:gd name="T9" fmla="*/ 484 h 218"/>
                <a:gd name="T10" fmla="*/ 326 w 288"/>
                <a:gd name="T11" fmla="*/ 318 h 218"/>
                <a:gd name="T12" fmla="*/ 215 w 288"/>
                <a:gd name="T13" fmla="*/ 9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73" name="Freeform 593"/>
            <p:cNvSpPr>
              <a:spLocks/>
            </p:cNvSpPr>
            <p:nvPr/>
          </p:nvSpPr>
          <p:spPr bwMode="auto">
            <a:xfrm rot="161331">
              <a:off x="3011" y="1727"/>
              <a:ext cx="84" cy="116"/>
            </a:xfrm>
            <a:custGeom>
              <a:avLst/>
              <a:gdLst>
                <a:gd name="T0" fmla="*/ 0 w 84"/>
                <a:gd name="T1" fmla="*/ 116 h 116"/>
                <a:gd name="T2" fmla="*/ 40 w 84"/>
                <a:gd name="T3" fmla="*/ 27 h 116"/>
                <a:gd name="T4" fmla="*/ 78 w 84"/>
                <a:gd name="T5" fmla="*/ 0 h 116"/>
                <a:gd name="T6" fmla="*/ 84 w 84"/>
                <a:gd name="T7" fmla="*/ 49 h 116"/>
                <a:gd name="T8" fmla="*/ 0 w 84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0" y="116"/>
                  </a:moveTo>
                  <a:lnTo>
                    <a:pt x="40" y="27"/>
                  </a:lnTo>
                  <a:lnTo>
                    <a:pt x="78" y="0"/>
                  </a:lnTo>
                  <a:lnTo>
                    <a:pt x="84" y="49"/>
                  </a:lnTo>
                  <a:lnTo>
                    <a:pt x="0" y="116"/>
                  </a:lnTo>
                  <a:close/>
                </a:path>
              </a:pathLst>
            </a:custGeom>
            <a:gradFill rotWithShape="1"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  <p:sp>
          <p:nvSpPr>
            <p:cNvPr id="25774" name="Freeform 594"/>
            <p:cNvSpPr>
              <a:spLocks/>
            </p:cNvSpPr>
            <p:nvPr/>
          </p:nvSpPr>
          <p:spPr bwMode="auto">
            <a:xfrm rot="1038583">
              <a:off x="2873" y="215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0">
                <a:latin typeface="Times New Roman" pitchFamily="18" charset="0"/>
              </a:endParaRPr>
            </a:p>
          </p:txBody>
        </p:sp>
      </p:grpSp>
      <p:graphicFrame>
        <p:nvGraphicFramePr>
          <p:cNvPr id="384153" name="Object 153"/>
          <p:cNvGraphicFramePr>
            <a:graphicFrameLocks noChangeAspect="1"/>
          </p:cNvGraphicFramePr>
          <p:nvPr/>
        </p:nvGraphicFramePr>
        <p:xfrm>
          <a:off x="5148263" y="333375"/>
          <a:ext cx="7794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13" imgW="203040" imgH="393480" progId="Equation.3">
                  <p:embed/>
                </p:oleObj>
              </mc:Choice>
              <mc:Fallback>
                <p:oleObj name="Формула" r:id="rId13" imgW="203040" imgH="393480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33375"/>
                        <a:ext cx="779462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7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69300" y="6096000"/>
            <a:ext cx="520700" cy="4953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b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50555 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3889 0.4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384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84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384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15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Нахождение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доли от величины 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543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5400" dirty="0"/>
              <a:t>Что такое доля?</a:t>
            </a:r>
          </a:p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2</a:t>
            </a:r>
            <a:r>
              <a:rPr lang="ru-RU" sz="4800" dirty="0"/>
              <a:t>. Как найти долю от величины?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452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Нахождение </a:t>
            </a:r>
            <a:r>
              <a:rPr lang="ru-RU" dirty="0">
                <a:latin typeface="Monotype Corsiva" panose="03010101010201010101" pitchFamily="66" charset="0"/>
              </a:rPr>
              <a:t>доли от </a:t>
            </a:r>
            <a:r>
              <a:rPr lang="ru-RU" dirty="0" smtClean="0">
                <a:latin typeface="Monotype Corsiva" panose="03010101010201010101" pitchFamily="66" charset="0"/>
              </a:rPr>
              <a:t>величины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17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доля?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найти долю от величины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ru-RU" dirty="0"/>
              <a:t>урока: научиться решать задачи на нахождение доли от величины и величины по её доле.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7008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(</a:t>
            </a:r>
            <a:r>
              <a:rPr lang="ru-RU" sz="2400" b="1" dirty="0">
                <a:solidFill>
                  <a:srgbClr val="7030A0"/>
                </a:solidFill>
              </a:rPr>
              <a:t>часть </a:t>
            </a:r>
            <a:r>
              <a:rPr lang="ru-RU" sz="2400" b="1" dirty="0" smtClean="0">
                <a:solidFill>
                  <a:srgbClr val="7030A0"/>
                </a:solidFill>
              </a:rPr>
              <a:t>целого)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8647" y="24208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sz="2400" b="1" dirty="0" smtClean="0">
                <a:solidFill>
                  <a:srgbClr val="7030A0"/>
                </a:solidFill>
              </a:rPr>
              <a:t>выполнить  ДЕЛЕНИЕ)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5" y="3427767"/>
            <a:ext cx="3592519" cy="309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 descr="Апельсин3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519214">
            <a:off x="5148263" y="4149725"/>
            <a:ext cx="1943100" cy="1760538"/>
          </a:xfrm>
          <a:prstGeom prst="rect">
            <a:avLst/>
          </a:prstGeom>
          <a:noFill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436311"/>
            <a:ext cx="1743062" cy="291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9" name="Picture 13" descr="Апельсин3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5013325"/>
            <a:ext cx="1414463" cy="1446213"/>
          </a:xfrm>
          <a:prstGeom prst="rect">
            <a:avLst/>
          </a:prstGeom>
          <a:noFill/>
        </p:spPr>
      </p:pic>
      <p:pic>
        <p:nvPicPr>
          <p:cNvPr id="39950" name="Picture 14" descr="Апельсин3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724400"/>
            <a:ext cx="1414462" cy="1446213"/>
          </a:xfrm>
          <a:prstGeom prst="rect">
            <a:avLst/>
          </a:prstGeom>
          <a:noFill/>
        </p:spPr>
      </p:pic>
      <p:pic>
        <p:nvPicPr>
          <p:cNvPr id="39951" name="Picture 15" descr="Апельсин3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868863"/>
            <a:ext cx="1414463" cy="1446212"/>
          </a:xfrm>
          <a:prstGeom prst="rect">
            <a:avLst/>
          </a:prstGeom>
          <a:noFill/>
        </p:spPr>
      </p:pic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50825" y="908050"/>
            <a:ext cx="8642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/>
              <a:t>      </a:t>
            </a:r>
            <a:r>
              <a:rPr lang="ru-RU" sz="3200" b="1" dirty="0" smtClean="0"/>
              <a:t>Валя угостила  </a:t>
            </a:r>
            <a:r>
              <a:rPr lang="ru-RU" sz="3200" b="1" dirty="0" err="1" smtClean="0"/>
              <a:t>Асель</a:t>
            </a:r>
            <a:r>
              <a:rPr lang="ru-RU" sz="3200" b="1" dirty="0"/>
              <a:t>, </a:t>
            </a:r>
            <a:r>
              <a:rPr lang="ru-RU" sz="3200" b="1" dirty="0" smtClean="0"/>
              <a:t>Аню </a:t>
            </a:r>
            <a:r>
              <a:rPr lang="ru-RU" sz="3200" b="1" dirty="0"/>
              <a:t>и </a:t>
            </a:r>
            <a:r>
              <a:rPr lang="ru-RU" sz="3200" b="1" dirty="0" smtClean="0"/>
              <a:t>Дашу </a:t>
            </a:r>
            <a:r>
              <a:rPr lang="ru-RU" sz="3200" b="1" dirty="0"/>
              <a:t>мандаринами. Ей и каждой из подружек досталось по 1 мандарину и ещё по 1 </a:t>
            </a:r>
            <a:r>
              <a:rPr lang="ru-RU" sz="3200" b="1" dirty="0" smtClean="0"/>
              <a:t>половинке </a:t>
            </a:r>
            <a:r>
              <a:rPr lang="ru-RU" sz="3200" b="1" dirty="0"/>
              <a:t>и 1 четвертинке мандарина. Сколько мандаринов было у </a:t>
            </a:r>
            <a:r>
              <a:rPr lang="ru-RU" sz="3200" b="1" dirty="0" smtClean="0"/>
              <a:t>Вали?</a:t>
            </a:r>
            <a:endParaRPr lang="ru-RU" sz="3200" b="1" dirty="0"/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4029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Логическая  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Логическая  задача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Решение:</a:t>
            </a:r>
          </a:p>
          <a:p>
            <a:pPr fontAlgn="b">
              <a:buNone/>
            </a:pPr>
            <a:r>
              <a:rPr lang="ru-RU" sz="6000" b="1" dirty="0" smtClean="0"/>
              <a:t>1) 1</a:t>
            </a:r>
            <a:r>
              <a:rPr lang="ru-RU" sz="6000" dirty="0" smtClean="0"/>
              <a:t>×</a:t>
            </a:r>
            <a:r>
              <a:rPr lang="ru-RU" sz="6000" b="1" dirty="0" smtClean="0"/>
              <a:t>4=4(м)</a:t>
            </a:r>
          </a:p>
          <a:p>
            <a:pPr marL="0" indent="0">
              <a:buNone/>
            </a:pPr>
            <a:r>
              <a:rPr lang="ru-RU" sz="6000" b="1" dirty="0" smtClean="0"/>
              <a:t>2) 1п+1п+1п+1п=2(м)</a:t>
            </a:r>
          </a:p>
          <a:p>
            <a:pPr marL="0" indent="0">
              <a:buNone/>
            </a:pPr>
            <a:r>
              <a:rPr lang="ru-RU" sz="6000" b="1" dirty="0" smtClean="0"/>
              <a:t>3) </a:t>
            </a:r>
            <a:endParaRPr lang="ru-RU" sz="60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marL="0" indent="0">
              <a:buNone/>
            </a:pPr>
            <a:endParaRPr lang="ru-RU" sz="60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endParaRPr lang="ru-RU" sz="60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WordArt 33"/>
          <p:cNvSpPr>
            <a:spLocks noChangeArrowheads="1" noChangeShapeType="1" noTextEdit="1"/>
          </p:cNvSpPr>
          <p:nvPr/>
        </p:nvSpPr>
        <p:spPr bwMode="auto">
          <a:xfrm>
            <a:off x="1071538" y="4643446"/>
            <a:ext cx="42862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Impact"/>
              </a:rPr>
              <a:t>1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Impact"/>
              </a:rPr>
              <a:t>4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Impact"/>
            </a:endParaRPr>
          </a:p>
        </p:txBody>
      </p:sp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4000496" y="4714884"/>
            <a:ext cx="50006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" name="WordArt 33"/>
          <p:cNvSpPr>
            <a:spLocks noChangeArrowheads="1" noChangeShapeType="1" noTextEdit="1"/>
          </p:cNvSpPr>
          <p:nvPr/>
        </p:nvSpPr>
        <p:spPr bwMode="auto">
          <a:xfrm>
            <a:off x="3143240" y="4643446"/>
            <a:ext cx="42862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2071670" y="4643446"/>
            <a:ext cx="42862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92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33128"/>
            <a:ext cx="8424936" cy="50274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27 м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dirty="0" smtClean="0"/>
              <a:t>       3 м</a:t>
            </a:r>
          </a:p>
          <a:p>
            <a:pPr marL="0" indent="0">
              <a:buNone/>
            </a:pPr>
            <a:r>
              <a:rPr lang="ru-RU" dirty="0" smtClean="0"/>
              <a:t>Улитке нужно проползти 27 м. Она проползла 3м. Какую часть пути проползла улитка?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689680" y="1220094"/>
            <a:ext cx="6382649" cy="1937581"/>
            <a:chOff x="787990" y="1237199"/>
            <a:chExt cx="3639994" cy="193758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899592" y="1734620"/>
              <a:ext cx="3528392" cy="1440160"/>
              <a:chOff x="899592" y="1734620"/>
              <a:chExt cx="3528392" cy="144016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899592" y="2418696"/>
                <a:ext cx="3528392" cy="25428"/>
              </a:xfrm>
              <a:prstGeom prst="line">
                <a:avLst/>
              </a:prstGeom>
              <a:ln w="762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622097" y="2303097"/>
                <a:ext cx="0" cy="36004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Дуга 30"/>
              <p:cNvSpPr/>
              <p:nvPr/>
            </p:nvSpPr>
            <p:spPr>
              <a:xfrm>
                <a:off x="971600" y="1734620"/>
                <a:ext cx="3384376" cy="1440160"/>
              </a:xfrm>
              <a:prstGeom prst="arc">
                <a:avLst>
                  <a:gd name="adj1" fmla="val 10840337"/>
                  <a:gd name="adj2" fmla="val 85401"/>
                </a:avLst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Дуга 26"/>
            <p:cNvSpPr/>
            <p:nvPr/>
          </p:nvSpPr>
          <p:spPr>
            <a:xfrm rot="8694437">
              <a:off x="787990" y="1237199"/>
              <a:ext cx="1512168" cy="1249618"/>
            </a:xfrm>
            <a:prstGeom prst="arc">
              <a:avLst>
                <a:gd name="adj1" fmla="val 17601612"/>
                <a:gd name="adj2" fmla="val 879624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809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cd10_3d4ca160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28670"/>
            <a:ext cx="3425929" cy="2571768"/>
          </a:xfrm>
          <a:prstGeom prst="rect">
            <a:avLst/>
          </a:prstGeom>
        </p:spPr>
      </p:pic>
      <p:pic>
        <p:nvPicPr>
          <p:cNvPr id="3" name="Рисунок 2" descr="009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171760" cy="2024640"/>
          </a:xfrm>
          <a:prstGeom prst="rect">
            <a:avLst/>
          </a:prstGeom>
        </p:spPr>
      </p:pic>
      <p:grpSp>
        <p:nvGrpSpPr>
          <p:cNvPr id="6" name="Группа 8"/>
          <p:cNvGrpSpPr/>
          <p:nvPr/>
        </p:nvGrpSpPr>
        <p:grpSpPr>
          <a:xfrm>
            <a:off x="6072198" y="0"/>
            <a:ext cx="886781" cy="1637710"/>
            <a:chOff x="5929322" y="3286124"/>
            <a:chExt cx="886781" cy="16377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198" y="3286124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5929322" y="4000504"/>
              <a:ext cx="886781" cy="923330"/>
              <a:chOff x="5929322" y="4000504"/>
              <a:chExt cx="886781" cy="92333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929322" y="4000504"/>
                <a:ext cx="88678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10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5929322" y="4143380"/>
                <a:ext cx="857256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рямоугольник 9"/>
          <p:cNvSpPr/>
          <p:nvPr/>
        </p:nvSpPr>
        <p:spPr>
          <a:xfrm>
            <a:off x="2143108" y="0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30 кг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3571876"/>
            <a:ext cx="487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30кг : 10 = 3 (кг)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8"/>
          <p:cNvSpPr txBox="1">
            <a:spLocks noChangeArrowheads="1"/>
          </p:cNvSpPr>
          <p:nvPr/>
        </p:nvSpPr>
        <p:spPr bwMode="auto">
          <a:xfrm>
            <a:off x="0" y="260350"/>
            <a:ext cx="8893175" cy="155416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Как разрезать головку сыра </a:t>
            </a:r>
          </a:p>
          <a:p>
            <a:pPr algn="ctr"/>
            <a:r>
              <a:rPr lang="ru-RU" sz="3200" b="1" dirty="0"/>
              <a:t>на 8 равных долей, </a:t>
            </a:r>
          </a:p>
          <a:p>
            <a:pPr algn="ctr"/>
            <a:r>
              <a:rPr lang="ru-RU" sz="3200" b="1" dirty="0"/>
              <a:t>сделав только </a:t>
            </a:r>
            <a:r>
              <a:rPr lang="ru-RU" sz="3200" b="1" dirty="0">
                <a:solidFill>
                  <a:srgbClr val="FF3300"/>
                </a:solidFill>
              </a:rPr>
              <a:t>три</a:t>
            </a:r>
            <a:r>
              <a:rPr lang="ru-RU" sz="3200" b="1" dirty="0"/>
              <a:t> разреза?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32000" y="4381500"/>
            <a:ext cx="4737100" cy="2514600"/>
            <a:chOff x="3120" y="2848"/>
            <a:chExt cx="2344" cy="1088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12" descr="u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66988" y="3348038"/>
            <a:ext cx="3276600" cy="1771650"/>
            <a:chOff x="1920" y="292"/>
            <a:chExt cx="2064" cy="1116"/>
          </a:xfrm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414838" y="3506788"/>
            <a:ext cx="2346325" cy="2076450"/>
            <a:chOff x="2780" y="312"/>
            <a:chExt cx="1478" cy="1308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2027238" y="3671888"/>
            <a:ext cx="2432050" cy="2120900"/>
            <a:chOff x="236" y="976"/>
            <a:chExt cx="1532" cy="1336"/>
          </a:xfrm>
        </p:grpSpPr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6"/>
                  <a:gd name="T28" fmla="*/ 0 h 1328"/>
                  <a:gd name="T29" fmla="*/ 1176 w 1176"/>
                  <a:gd name="T30" fmla="*/ 1328 h 1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46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856"/>
                  <a:gd name="T32" fmla="*/ 663 w 663"/>
                  <a:gd name="T33" fmla="*/ 856 h 8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856"/>
                  <a:gd name="T29" fmla="*/ 653 w 653"/>
                  <a:gd name="T30" fmla="*/ 856 h 8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896"/>
                <a:gd name="T17" fmla="*/ 848 w 848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8"/>
                <a:gd name="T43" fmla="*/ 0 h 852"/>
                <a:gd name="T44" fmla="*/ 1528 w 1528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928"/>
                <a:gd name="T56" fmla="*/ 696 w 696"/>
                <a:gd name="T57" fmla="*/ 928 h 9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3062288" y="4319588"/>
            <a:ext cx="3162300" cy="1630362"/>
            <a:chOff x="3768" y="3184"/>
            <a:chExt cx="1992" cy="1027"/>
          </a:xfrm>
        </p:grpSpPr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920"/>
                <a:gd name="T17" fmla="*/ 880 w 880"/>
                <a:gd name="T18" fmla="*/ 920 h 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832"/>
                <a:gd name="T14" fmla="*/ 1120 w 11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8"/>
                <a:gd name="T79" fmla="*/ 0 h 704"/>
                <a:gd name="T80" fmla="*/ 1968 w 1968"/>
                <a:gd name="T81" fmla="*/ 704 h 7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2565400" y="2597150"/>
            <a:ext cx="3276600" cy="1771650"/>
            <a:chOff x="1920" y="292"/>
            <a:chExt cx="2064" cy="1116"/>
          </a:xfrm>
        </p:grpSpPr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1941" y="408"/>
              <a:ext cx="2019" cy="480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3104" y="404"/>
              <a:ext cx="880" cy="996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1920" y="496"/>
              <a:ext cx="1200" cy="912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1929" y="292"/>
              <a:ext cx="2039" cy="212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2199" y="75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2355" y="84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2771" y="108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3395" y="90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3747" y="648"/>
              <a:ext cx="101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 flipH="1">
              <a:off x="3667" y="92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3235" y="119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2723" y="456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11"/>
          <p:cNvGrpSpPr>
            <a:grpSpLocks/>
          </p:cNvGrpSpPr>
          <p:nvPr/>
        </p:nvGrpSpPr>
        <p:grpSpPr bwMode="auto">
          <a:xfrm>
            <a:off x="2025650" y="2921000"/>
            <a:ext cx="2432050" cy="2120900"/>
            <a:chOff x="236" y="976"/>
            <a:chExt cx="1532" cy="1336"/>
          </a:xfrm>
        </p:grpSpPr>
        <p:grpSp>
          <p:nvGrpSpPr>
            <p:cNvPr id="15" name="Group 112"/>
            <p:cNvGrpSpPr>
              <a:grpSpLocks/>
            </p:cNvGrpSpPr>
            <p:nvPr/>
          </p:nvGrpSpPr>
          <p:grpSpPr bwMode="auto">
            <a:xfrm>
              <a:off x="241" y="976"/>
              <a:ext cx="1527" cy="1336"/>
              <a:chOff x="1409" y="1192"/>
              <a:chExt cx="1527" cy="1336"/>
            </a:xfrm>
          </p:grpSpPr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1760" y="1192"/>
                <a:ext cx="1176" cy="1328"/>
              </a:xfrm>
              <a:custGeom>
                <a:avLst/>
                <a:gdLst>
                  <a:gd name="T0" fmla="*/ 0 w 1176"/>
                  <a:gd name="T1" fmla="*/ 0 h 1328"/>
                  <a:gd name="T2" fmla="*/ 1175 w 1176"/>
                  <a:gd name="T3" fmla="*/ 396 h 1328"/>
                  <a:gd name="T4" fmla="*/ 312 w 1176"/>
                  <a:gd name="T5" fmla="*/ 840 h 1328"/>
                  <a:gd name="T6" fmla="*/ 336 w 1176"/>
                  <a:gd name="T7" fmla="*/ 1328 h 1328"/>
                  <a:gd name="T8" fmla="*/ 1176 w 1176"/>
                  <a:gd name="T9" fmla="*/ 912 h 1328"/>
                  <a:gd name="T10" fmla="*/ 1167 w 1176"/>
                  <a:gd name="T11" fmla="*/ 396 h 1328"/>
                  <a:gd name="T12" fmla="*/ 1143 w 1176"/>
                  <a:gd name="T13" fmla="*/ 908 h 1328"/>
                  <a:gd name="T14" fmla="*/ 48 w 1176"/>
                  <a:gd name="T15" fmla="*/ 480 h 1328"/>
                  <a:gd name="T16" fmla="*/ 0 w 1176"/>
                  <a:gd name="T17" fmla="*/ 0 h 1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6"/>
                  <a:gd name="T28" fmla="*/ 0 h 1328"/>
                  <a:gd name="T29" fmla="*/ 1176 w 1176"/>
                  <a:gd name="T30" fmla="*/ 1328 h 1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6" h="1328">
                    <a:moveTo>
                      <a:pt x="0" y="0"/>
                    </a:moveTo>
                    <a:lnTo>
                      <a:pt x="1175" y="396"/>
                    </a:lnTo>
                    <a:lnTo>
                      <a:pt x="312" y="840"/>
                    </a:lnTo>
                    <a:lnTo>
                      <a:pt x="336" y="1328"/>
                    </a:lnTo>
                    <a:lnTo>
                      <a:pt x="1176" y="912"/>
                    </a:lnTo>
                    <a:lnTo>
                      <a:pt x="1167" y="396"/>
                    </a:lnTo>
                    <a:lnTo>
                      <a:pt x="1143" y="908"/>
                    </a:lnTo>
                    <a:lnTo>
                      <a:pt x="48" y="48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auto">
              <a:xfrm>
                <a:off x="1409" y="1192"/>
                <a:ext cx="663" cy="856"/>
              </a:xfrm>
              <a:custGeom>
                <a:avLst/>
                <a:gdLst>
                  <a:gd name="T0" fmla="*/ 359 w 663"/>
                  <a:gd name="T1" fmla="*/ 0 h 856"/>
                  <a:gd name="T2" fmla="*/ 183 w 663"/>
                  <a:gd name="T3" fmla="*/ 112 h 856"/>
                  <a:gd name="T4" fmla="*/ 55 w 663"/>
                  <a:gd name="T5" fmla="*/ 224 h 856"/>
                  <a:gd name="T6" fmla="*/ 7 w 663"/>
                  <a:gd name="T7" fmla="*/ 344 h 856"/>
                  <a:gd name="T8" fmla="*/ 15 w 663"/>
                  <a:gd name="T9" fmla="*/ 432 h 856"/>
                  <a:gd name="T10" fmla="*/ 79 w 663"/>
                  <a:gd name="T11" fmla="*/ 544 h 856"/>
                  <a:gd name="T12" fmla="*/ 159 w 663"/>
                  <a:gd name="T13" fmla="*/ 624 h 856"/>
                  <a:gd name="T14" fmla="*/ 255 w 663"/>
                  <a:gd name="T15" fmla="*/ 696 h 856"/>
                  <a:gd name="T16" fmla="*/ 455 w 663"/>
                  <a:gd name="T17" fmla="*/ 784 h 856"/>
                  <a:gd name="T18" fmla="*/ 663 w 663"/>
                  <a:gd name="T19" fmla="*/ 856 h 8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856"/>
                  <a:gd name="T32" fmla="*/ 663 w 663"/>
                  <a:gd name="T33" fmla="*/ 856 h 8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856">
                    <a:moveTo>
                      <a:pt x="359" y="0"/>
                    </a:moveTo>
                    <a:cubicBezTo>
                      <a:pt x="330" y="19"/>
                      <a:pt x="234" y="75"/>
                      <a:pt x="183" y="112"/>
                    </a:cubicBezTo>
                    <a:cubicBezTo>
                      <a:pt x="132" y="149"/>
                      <a:pt x="84" y="185"/>
                      <a:pt x="55" y="224"/>
                    </a:cubicBezTo>
                    <a:cubicBezTo>
                      <a:pt x="26" y="263"/>
                      <a:pt x="14" y="309"/>
                      <a:pt x="7" y="344"/>
                    </a:cubicBezTo>
                    <a:cubicBezTo>
                      <a:pt x="0" y="379"/>
                      <a:pt x="3" y="399"/>
                      <a:pt x="15" y="432"/>
                    </a:cubicBezTo>
                    <a:cubicBezTo>
                      <a:pt x="27" y="465"/>
                      <a:pt x="55" y="512"/>
                      <a:pt x="79" y="544"/>
                    </a:cubicBezTo>
                    <a:cubicBezTo>
                      <a:pt x="103" y="576"/>
                      <a:pt x="130" y="599"/>
                      <a:pt x="159" y="624"/>
                    </a:cubicBezTo>
                    <a:cubicBezTo>
                      <a:pt x="188" y="649"/>
                      <a:pt x="206" y="669"/>
                      <a:pt x="255" y="696"/>
                    </a:cubicBezTo>
                    <a:cubicBezTo>
                      <a:pt x="304" y="723"/>
                      <a:pt x="387" y="757"/>
                      <a:pt x="455" y="784"/>
                    </a:cubicBezTo>
                    <a:cubicBezTo>
                      <a:pt x="523" y="811"/>
                      <a:pt x="620" y="841"/>
                      <a:pt x="66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1427" y="1672"/>
                <a:ext cx="653" cy="856"/>
              </a:xfrm>
              <a:custGeom>
                <a:avLst/>
                <a:gdLst>
                  <a:gd name="T0" fmla="*/ 373 w 653"/>
                  <a:gd name="T1" fmla="*/ 0 h 856"/>
                  <a:gd name="T2" fmla="*/ 197 w 653"/>
                  <a:gd name="T3" fmla="*/ 88 h 856"/>
                  <a:gd name="T4" fmla="*/ 61 w 653"/>
                  <a:gd name="T5" fmla="*/ 208 h 856"/>
                  <a:gd name="T6" fmla="*/ 5 w 653"/>
                  <a:gd name="T7" fmla="*/ 344 h 856"/>
                  <a:gd name="T8" fmla="*/ 29 w 653"/>
                  <a:gd name="T9" fmla="*/ 472 h 856"/>
                  <a:gd name="T10" fmla="*/ 117 w 653"/>
                  <a:gd name="T11" fmla="*/ 584 h 856"/>
                  <a:gd name="T12" fmla="*/ 269 w 653"/>
                  <a:gd name="T13" fmla="*/ 704 h 856"/>
                  <a:gd name="T14" fmla="*/ 453 w 653"/>
                  <a:gd name="T15" fmla="*/ 776 h 856"/>
                  <a:gd name="T16" fmla="*/ 653 w 653"/>
                  <a:gd name="T17" fmla="*/ 856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3"/>
                  <a:gd name="T28" fmla="*/ 0 h 856"/>
                  <a:gd name="T29" fmla="*/ 653 w 653"/>
                  <a:gd name="T30" fmla="*/ 856 h 8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3" h="856">
                    <a:moveTo>
                      <a:pt x="373" y="0"/>
                    </a:moveTo>
                    <a:cubicBezTo>
                      <a:pt x="345" y="15"/>
                      <a:pt x="249" y="53"/>
                      <a:pt x="197" y="88"/>
                    </a:cubicBezTo>
                    <a:cubicBezTo>
                      <a:pt x="145" y="123"/>
                      <a:pt x="93" y="165"/>
                      <a:pt x="61" y="208"/>
                    </a:cubicBezTo>
                    <a:cubicBezTo>
                      <a:pt x="29" y="251"/>
                      <a:pt x="10" y="300"/>
                      <a:pt x="5" y="344"/>
                    </a:cubicBezTo>
                    <a:cubicBezTo>
                      <a:pt x="0" y="388"/>
                      <a:pt x="10" y="432"/>
                      <a:pt x="29" y="472"/>
                    </a:cubicBezTo>
                    <a:cubicBezTo>
                      <a:pt x="48" y="512"/>
                      <a:pt x="77" y="545"/>
                      <a:pt x="117" y="584"/>
                    </a:cubicBezTo>
                    <a:cubicBezTo>
                      <a:pt x="157" y="623"/>
                      <a:pt x="213" y="672"/>
                      <a:pt x="269" y="704"/>
                    </a:cubicBezTo>
                    <a:cubicBezTo>
                      <a:pt x="325" y="736"/>
                      <a:pt x="389" y="751"/>
                      <a:pt x="453" y="776"/>
                    </a:cubicBezTo>
                    <a:cubicBezTo>
                      <a:pt x="517" y="801"/>
                      <a:pt x="611" y="839"/>
                      <a:pt x="653" y="85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" name="Freeform 116"/>
            <p:cNvSpPr>
              <a:spLocks/>
            </p:cNvSpPr>
            <p:nvPr/>
          </p:nvSpPr>
          <p:spPr bwMode="auto">
            <a:xfrm>
              <a:off x="920" y="1392"/>
              <a:ext cx="848" cy="896"/>
            </a:xfrm>
            <a:custGeom>
              <a:avLst/>
              <a:gdLst>
                <a:gd name="T0" fmla="*/ 832 w 848"/>
                <a:gd name="T1" fmla="*/ 0 h 896"/>
                <a:gd name="T2" fmla="*/ 848 w 848"/>
                <a:gd name="T3" fmla="*/ 496 h 896"/>
                <a:gd name="T4" fmla="*/ 16 w 848"/>
                <a:gd name="T5" fmla="*/ 896 h 896"/>
                <a:gd name="T6" fmla="*/ 0 w 848"/>
                <a:gd name="T7" fmla="*/ 432 h 896"/>
                <a:gd name="T8" fmla="*/ 832 w 848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896"/>
                <a:gd name="T17" fmla="*/ 848 w 848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896">
                  <a:moveTo>
                    <a:pt x="832" y="0"/>
                  </a:moveTo>
                  <a:lnTo>
                    <a:pt x="848" y="496"/>
                  </a:lnTo>
                  <a:lnTo>
                    <a:pt x="16" y="896"/>
                  </a:lnTo>
                  <a:lnTo>
                    <a:pt x="0" y="432"/>
                  </a:lnTo>
                  <a:lnTo>
                    <a:pt x="83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17"/>
            <p:cNvSpPr>
              <a:spLocks/>
            </p:cNvSpPr>
            <p:nvPr/>
          </p:nvSpPr>
          <p:spPr bwMode="auto">
            <a:xfrm>
              <a:off x="236" y="976"/>
              <a:ext cx="1528" cy="852"/>
            </a:xfrm>
            <a:custGeom>
              <a:avLst/>
              <a:gdLst>
                <a:gd name="T0" fmla="*/ 364 w 1528"/>
                <a:gd name="T1" fmla="*/ 0 h 852"/>
                <a:gd name="T2" fmla="*/ 1528 w 1528"/>
                <a:gd name="T3" fmla="*/ 404 h 852"/>
                <a:gd name="T4" fmla="*/ 664 w 1528"/>
                <a:gd name="T5" fmla="*/ 852 h 852"/>
                <a:gd name="T6" fmla="*/ 492 w 1528"/>
                <a:gd name="T7" fmla="*/ 800 h 852"/>
                <a:gd name="T8" fmla="*/ 348 w 1528"/>
                <a:gd name="T9" fmla="*/ 736 h 852"/>
                <a:gd name="T10" fmla="*/ 220 w 1528"/>
                <a:gd name="T11" fmla="*/ 672 h 852"/>
                <a:gd name="T12" fmla="*/ 112 w 1528"/>
                <a:gd name="T13" fmla="*/ 588 h 852"/>
                <a:gd name="T14" fmla="*/ 28 w 1528"/>
                <a:gd name="T15" fmla="*/ 464 h 852"/>
                <a:gd name="T16" fmla="*/ 0 w 1528"/>
                <a:gd name="T17" fmla="*/ 364 h 852"/>
                <a:gd name="T18" fmla="*/ 32 w 1528"/>
                <a:gd name="T19" fmla="*/ 252 h 852"/>
                <a:gd name="T20" fmla="*/ 92 w 1528"/>
                <a:gd name="T21" fmla="*/ 192 h 852"/>
                <a:gd name="T22" fmla="*/ 156 w 1528"/>
                <a:gd name="T23" fmla="*/ 128 h 852"/>
                <a:gd name="T24" fmla="*/ 256 w 1528"/>
                <a:gd name="T25" fmla="*/ 68 h 852"/>
                <a:gd name="T26" fmla="*/ 364 w 1528"/>
                <a:gd name="T27" fmla="*/ 0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8"/>
                <a:gd name="T43" fmla="*/ 0 h 852"/>
                <a:gd name="T44" fmla="*/ 1528 w 1528"/>
                <a:gd name="T45" fmla="*/ 852 h 8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8" h="852">
                  <a:moveTo>
                    <a:pt x="364" y="0"/>
                  </a:moveTo>
                  <a:lnTo>
                    <a:pt x="1528" y="404"/>
                  </a:lnTo>
                  <a:lnTo>
                    <a:pt x="664" y="852"/>
                  </a:lnTo>
                  <a:lnTo>
                    <a:pt x="492" y="800"/>
                  </a:lnTo>
                  <a:lnTo>
                    <a:pt x="348" y="736"/>
                  </a:lnTo>
                  <a:lnTo>
                    <a:pt x="220" y="672"/>
                  </a:lnTo>
                  <a:lnTo>
                    <a:pt x="112" y="588"/>
                  </a:lnTo>
                  <a:lnTo>
                    <a:pt x="28" y="464"/>
                  </a:lnTo>
                  <a:lnTo>
                    <a:pt x="0" y="364"/>
                  </a:lnTo>
                  <a:lnTo>
                    <a:pt x="32" y="252"/>
                  </a:lnTo>
                  <a:lnTo>
                    <a:pt x="92" y="192"/>
                  </a:lnTo>
                  <a:lnTo>
                    <a:pt x="156" y="128"/>
                  </a:lnTo>
                  <a:lnTo>
                    <a:pt x="256" y="68"/>
                  </a:lnTo>
                  <a:lnTo>
                    <a:pt x="3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8"/>
            <p:cNvSpPr>
              <a:spLocks/>
            </p:cNvSpPr>
            <p:nvPr/>
          </p:nvSpPr>
          <p:spPr bwMode="auto">
            <a:xfrm>
              <a:off x="236" y="1372"/>
              <a:ext cx="696" cy="928"/>
            </a:xfrm>
            <a:custGeom>
              <a:avLst/>
              <a:gdLst>
                <a:gd name="T0" fmla="*/ 0 w 696"/>
                <a:gd name="T1" fmla="*/ 0 h 928"/>
                <a:gd name="T2" fmla="*/ 32 w 696"/>
                <a:gd name="T3" fmla="*/ 488 h 928"/>
                <a:gd name="T4" fmla="*/ 80 w 696"/>
                <a:gd name="T5" fmla="*/ 600 h 928"/>
                <a:gd name="T6" fmla="*/ 152 w 696"/>
                <a:gd name="T7" fmla="*/ 680 h 928"/>
                <a:gd name="T8" fmla="*/ 248 w 696"/>
                <a:gd name="T9" fmla="*/ 760 h 928"/>
                <a:gd name="T10" fmla="*/ 368 w 696"/>
                <a:gd name="T11" fmla="*/ 824 h 928"/>
                <a:gd name="T12" fmla="*/ 496 w 696"/>
                <a:gd name="T13" fmla="*/ 864 h 928"/>
                <a:gd name="T14" fmla="*/ 576 w 696"/>
                <a:gd name="T15" fmla="*/ 584 h 928"/>
                <a:gd name="T16" fmla="*/ 488 w 696"/>
                <a:gd name="T17" fmla="*/ 872 h 928"/>
                <a:gd name="T18" fmla="*/ 584 w 696"/>
                <a:gd name="T19" fmla="*/ 904 h 928"/>
                <a:gd name="T20" fmla="*/ 696 w 696"/>
                <a:gd name="T21" fmla="*/ 928 h 928"/>
                <a:gd name="T22" fmla="*/ 672 w 696"/>
                <a:gd name="T23" fmla="*/ 464 h 928"/>
                <a:gd name="T24" fmla="*/ 544 w 696"/>
                <a:gd name="T25" fmla="*/ 416 h 928"/>
                <a:gd name="T26" fmla="*/ 408 w 696"/>
                <a:gd name="T27" fmla="*/ 368 h 928"/>
                <a:gd name="T28" fmla="*/ 256 w 696"/>
                <a:gd name="T29" fmla="*/ 296 h 928"/>
                <a:gd name="T30" fmla="*/ 144 w 696"/>
                <a:gd name="T31" fmla="*/ 216 h 928"/>
                <a:gd name="T32" fmla="*/ 56 w 696"/>
                <a:gd name="T33" fmla="*/ 112 h 928"/>
                <a:gd name="T34" fmla="*/ 0 w 696"/>
                <a:gd name="T35" fmla="*/ 0 h 9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6"/>
                <a:gd name="T55" fmla="*/ 0 h 928"/>
                <a:gd name="T56" fmla="*/ 696 w 696"/>
                <a:gd name="T57" fmla="*/ 928 h 9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6" h="928">
                  <a:moveTo>
                    <a:pt x="0" y="0"/>
                  </a:moveTo>
                  <a:lnTo>
                    <a:pt x="32" y="488"/>
                  </a:lnTo>
                  <a:lnTo>
                    <a:pt x="80" y="600"/>
                  </a:lnTo>
                  <a:lnTo>
                    <a:pt x="152" y="680"/>
                  </a:lnTo>
                  <a:lnTo>
                    <a:pt x="248" y="760"/>
                  </a:lnTo>
                  <a:lnTo>
                    <a:pt x="368" y="824"/>
                  </a:lnTo>
                  <a:lnTo>
                    <a:pt x="496" y="864"/>
                  </a:lnTo>
                  <a:lnTo>
                    <a:pt x="576" y="584"/>
                  </a:lnTo>
                  <a:lnTo>
                    <a:pt x="488" y="872"/>
                  </a:lnTo>
                  <a:lnTo>
                    <a:pt x="584" y="904"/>
                  </a:lnTo>
                  <a:lnTo>
                    <a:pt x="696" y="928"/>
                  </a:lnTo>
                  <a:lnTo>
                    <a:pt x="672" y="464"/>
                  </a:lnTo>
                  <a:lnTo>
                    <a:pt x="544" y="416"/>
                  </a:lnTo>
                  <a:lnTo>
                    <a:pt x="408" y="368"/>
                  </a:lnTo>
                  <a:lnTo>
                    <a:pt x="256" y="296"/>
                  </a:lnTo>
                  <a:lnTo>
                    <a:pt x="144" y="216"/>
                  </a:lnTo>
                  <a:lnTo>
                    <a:pt x="56" y="1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9"/>
            <p:cNvSpPr>
              <a:spLocks/>
            </p:cNvSpPr>
            <p:nvPr/>
          </p:nvSpPr>
          <p:spPr bwMode="auto">
            <a:xfrm>
              <a:off x="837" y="1586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20"/>
            <p:cNvSpPr>
              <a:spLocks/>
            </p:cNvSpPr>
            <p:nvPr/>
          </p:nvSpPr>
          <p:spPr bwMode="auto">
            <a:xfrm>
              <a:off x="1211" y="139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21"/>
            <p:cNvSpPr>
              <a:spLocks/>
            </p:cNvSpPr>
            <p:nvPr/>
          </p:nvSpPr>
          <p:spPr bwMode="auto">
            <a:xfrm flipH="1">
              <a:off x="1115" y="1562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22"/>
            <p:cNvSpPr>
              <a:spLocks/>
            </p:cNvSpPr>
            <p:nvPr/>
          </p:nvSpPr>
          <p:spPr bwMode="auto">
            <a:xfrm>
              <a:off x="1205" y="185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23"/>
            <p:cNvSpPr>
              <a:spLocks/>
            </p:cNvSpPr>
            <p:nvPr/>
          </p:nvSpPr>
          <p:spPr bwMode="auto">
            <a:xfrm>
              <a:off x="1579" y="167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24"/>
            <p:cNvSpPr>
              <a:spLocks/>
            </p:cNvSpPr>
            <p:nvPr/>
          </p:nvSpPr>
          <p:spPr bwMode="auto">
            <a:xfrm flipH="1">
              <a:off x="1483" y="183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25"/>
            <p:cNvSpPr>
              <a:spLocks/>
            </p:cNvSpPr>
            <p:nvPr/>
          </p:nvSpPr>
          <p:spPr bwMode="auto">
            <a:xfrm>
              <a:off x="437" y="1794"/>
              <a:ext cx="85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26"/>
            <p:cNvSpPr>
              <a:spLocks/>
            </p:cNvSpPr>
            <p:nvPr/>
          </p:nvSpPr>
          <p:spPr bwMode="auto">
            <a:xfrm>
              <a:off x="539" y="189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27"/>
            <p:cNvSpPr>
              <a:spLocks/>
            </p:cNvSpPr>
            <p:nvPr/>
          </p:nvSpPr>
          <p:spPr bwMode="auto">
            <a:xfrm flipH="1">
              <a:off x="731" y="209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8"/>
            <p:cNvSpPr>
              <a:spLocks/>
            </p:cNvSpPr>
            <p:nvPr/>
          </p:nvSpPr>
          <p:spPr bwMode="auto">
            <a:xfrm>
              <a:off x="565" y="1090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9"/>
            <p:cNvSpPr>
              <a:spLocks/>
            </p:cNvSpPr>
            <p:nvPr/>
          </p:nvSpPr>
          <p:spPr bwMode="auto">
            <a:xfrm>
              <a:off x="437" y="129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" name="Freeform 168"/>
          <p:cNvSpPr>
            <a:spLocks/>
          </p:cNvSpPr>
          <p:nvPr/>
        </p:nvSpPr>
        <p:spPr bwMode="auto">
          <a:xfrm>
            <a:off x="2043113" y="2708920"/>
            <a:ext cx="2371725" cy="1306513"/>
          </a:xfrm>
          <a:custGeom>
            <a:avLst/>
            <a:gdLst>
              <a:gd name="T0" fmla="*/ 372 w 1494"/>
              <a:gd name="T1" fmla="*/ 0 h 823"/>
              <a:gd name="T2" fmla="*/ 1494 w 1494"/>
              <a:gd name="T3" fmla="*/ 361 h 823"/>
              <a:gd name="T4" fmla="*/ 630 w 1494"/>
              <a:gd name="T5" fmla="*/ 823 h 823"/>
              <a:gd name="T6" fmla="*/ 489 w 1494"/>
              <a:gd name="T7" fmla="*/ 784 h 823"/>
              <a:gd name="T8" fmla="*/ 385 w 1494"/>
              <a:gd name="T9" fmla="*/ 748 h 823"/>
              <a:gd name="T10" fmla="*/ 228 w 1494"/>
              <a:gd name="T11" fmla="*/ 672 h 823"/>
              <a:gd name="T12" fmla="*/ 126 w 1494"/>
              <a:gd name="T13" fmla="*/ 588 h 823"/>
              <a:gd name="T14" fmla="*/ 84 w 1494"/>
              <a:gd name="T15" fmla="*/ 552 h 823"/>
              <a:gd name="T16" fmla="*/ 66 w 1494"/>
              <a:gd name="T17" fmla="*/ 528 h 823"/>
              <a:gd name="T18" fmla="*/ 42 w 1494"/>
              <a:gd name="T19" fmla="*/ 462 h 823"/>
              <a:gd name="T20" fmla="*/ 0 w 1494"/>
              <a:gd name="T21" fmla="*/ 402 h 823"/>
              <a:gd name="T22" fmla="*/ 12 w 1494"/>
              <a:gd name="T23" fmla="*/ 336 h 823"/>
              <a:gd name="T24" fmla="*/ 36 w 1494"/>
              <a:gd name="T25" fmla="*/ 246 h 823"/>
              <a:gd name="T26" fmla="*/ 108 w 1494"/>
              <a:gd name="T27" fmla="*/ 168 h 823"/>
              <a:gd name="T28" fmla="*/ 228 w 1494"/>
              <a:gd name="T29" fmla="*/ 84 h 823"/>
              <a:gd name="T30" fmla="*/ 372 w 1494"/>
              <a:gd name="T31" fmla="*/ 0 h 8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94"/>
              <a:gd name="T49" fmla="*/ 0 h 823"/>
              <a:gd name="T50" fmla="*/ 1494 w 1494"/>
              <a:gd name="T51" fmla="*/ 823 h 8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94" h="823">
                <a:moveTo>
                  <a:pt x="372" y="0"/>
                </a:moveTo>
                <a:lnTo>
                  <a:pt x="1494" y="361"/>
                </a:lnTo>
                <a:lnTo>
                  <a:pt x="630" y="823"/>
                </a:lnTo>
                <a:lnTo>
                  <a:pt x="489" y="784"/>
                </a:lnTo>
                <a:lnTo>
                  <a:pt x="385" y="748"/>
                </a:lnTo>
                <a:lnTo>
                  <a:pt x="228" y="672"/>
                </a:lnTo>
                <a:lnTo>
                  <a:pt x="126" y="588"/>
                </a:lnTo>
                <a:lnTo>
                  <a:pt x="84" y="552"/>
                </a:lnTo>
                <a:lnTo>
                  <a:pt x="66" y="528"/>
                </a:lnTo>
                <a:lnTo>
                  <a:pt x="42" y="462"/>
                </a:lnTo>
                <a:lnTo>
                  <a:pt x="0" y="402"/>
                </a:lnTo>
                <a:lnTo>
                  <a:pt x="12" y="336"/>
                </a:lnTo>
                <a:lnTo>
                  <a:pt x="36" y="246"/>
                </a:lnTo>
                <a:lnTo>
                  <a:pt x="108" y="168"/>
                </a:lnTo>
                <a:lnTo>
                  <a:pt x="228" y="84"/>
                </a:lnTo>
                <a:lnTo>
                  <a:pt x="372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6" name="Group 95"/>
          <p:cNvGrpSpPr>
            <a:grpSpLocks/>
          </p:cNvGrpSpPr>
          <p:nvPr/>
        </p:nvGrpSpPr>
        <p:grpSpPr bwMode="auto">
          <a:xfrm>
            <a:off x="4413250" y="2755900"/>
            <a:ext cx="2346325" cy="2076450"/>
            <a:chOff x="2780" y="312"/>
            <a:chExt cx="1478" cy="1308"/>
          </a:xfrm>
        </p:grpSpPr>
        <p:grpSp>
          <p:nvGrpSpPr>
            <p:cNvPr id="17" name="Group 96"/>
            <p:cNvGrpSpPr>
              <a:grpSpLocks/>
            </p:cNvGrpSpPr>
            <p:nvPr/>
          </p:nvGrpSpPr>
          <p:grpSpPr bwMode="auto">
            <a:xfrm>
              <a:off x="2780" y="312"/>
              <a:ext cx="1478" cy="1308"/>
              <a:chOff x="3868" y="888"/>
              <a:chExt cx="1478" cy="1308"/>
            </a:xfrm>
          </p:grpSpPr>
          <p:sp>
            <p:nvSpPr>
              <p:cNvPr id="132" name="Freeform 97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98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99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00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101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02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03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04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05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06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07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3907" y="804"/>
              <a:ext cx="117" cy="125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3819" y="83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 flipH="1">
              <a:off x="3835" y="73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30"/>
          <p:cNvGrpSpPr>
            <a:grpSpLocks/>
          </p:cNvGrpSpPr>
          <p:nvPr/>
        </p:nvGrpSpPr>
        <p:grpSpPr bwMode="auto">
          <a:xfrm>
            <a:off x="3060700" y="3568700"/>
            <a:ext cx="3162300" cy="1630363"/>
            <a:chOff x="3768" y="3184"/>
            <a:chExt cx="1992" cy="1027"/>
          </a:xfrm>
        </p:grpSpPr>
        <p:sp>
          <p:nvSpPr>
            <p:cNvPr id="144" name="Freeform 131"/>
            <p:cNvSpPr>
              <a:spLocks/>
            </p:cNvSpPr>
            <p:nvPr/>
          </p:nvSpPr>
          <p:spPr bwMode="auto">
            <a:xfrm>
              <a:off x="3768" y="3184"/>
              <a:ext cx="880" cy="920"/>
            </a:xfrm>
            <a:custGeom>
              <a:avLst/>
              <a:gdLst>
                <a:gd name="T0" fmla="*/ 856 w 880"/>
                <a:gd name="T1" fmla="*/ 0 h 920"/>
                <a:gd name="T2" fmla="*/ 0 w 880"/>
                <a:gd name="T3" fmla="*/ 440 h 920"/>
                <a:gd name="T4" fmla="*/ 16 w 880"/>
                <a:gd name="T5" fmla="*/ 920 h 920"/>
                <a:gd name="T6" fmla="*/ 880 w 880"/>
                <a:gd name="T7" fmla="*/ 528 h 920"/>
                <a:gd name="T8" fmla="*/ 856 w 880"/>
                <a:gd name="T9" fmla="*/ 0 h 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0"/>
                <a:gd name="T16" fmla="*/ 0 h 920"/>
                <a:gd name="T17" fmla="*/ 880 w 880"/>
                <a:gd name="T18" fmla="*/ 920 h 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0" h="920">
                  <a:moveTo>
                    <a:pt x="856" y="0"/>
                  </a:moveTo>
                  <a:lnTo>
                    <a:pt x="0" y="440"/>
                  </a:lnTo>
                  <a:lnTo>
                    <a:pt x="16" y="920"/>
                  </a:lnTo>
                  <a:lnTo>
                    <a:pt x="880" y="528"/>
                  </a:lnTo>
                  <a:lnTo>
                    <a:pt x="8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32"/>
            <p:cNvSpPr>
              <a:spLocks/>
            </p:cNvSpPr>
            <p:nvPr/>
          </p:nvSpPr>
          <p:spPr bwMode="auto">
            <a:xfrm>
              <a:off x="4624" y="3184"/>
              <a:ext cx="1120" cy="832"/>
            </a:xfrm>
            <a:custGeom>
              <a:avLst/>
              <a:gdLst>
                <a:gd name="T0" fmla="*/ 0 w 1120"/>
                <a:gd name="T1" fmla="*/ 0 h 832"/>
                <a:gd name="T2" fmla="*/ 1112 w 1120"/>
                <a:gd name="T3" fmla="*/ 320 h 832"/>
                <a:gd name="T4" fmla="*/ 1120 w 1120"/>
                <a:gd name="T5" fmla="*/ 832 h 832"/>
                <a:gd name="T6" fmla="*/ 16 w 1120"/>
                <a:gd name="T7" fmla="*/ 520 h 8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0"/>
                <a:gd name="T13" fmla="*/ 0 h 832"/>
                <a:gd name="T14" fmla="*/ 1120 w 1120"/>
                <a:gd name="T15" fmla="*/ 832 h 8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0" h="832">
                  <a:moveTo>
                    <a:pt x="0" y="0"/>
                  </a:moveTo>
                  <a:lnTo>
                    <a:pt x="1112" y="320"/>
                  </a:lnTo>
                  <a:cubicBezTo>
                    <a:pt x="1115" y="491"/>
                    <a:pt x="1117" y="661"/>
                    <a:pt x="1120" y="832"/>
                  </a:cubicBezTo>
                  <a:lnTo>
                    <a:pt x="16" y="5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33"/>
            <p:cNvSpPr>
              <a:spLocks/>
            </p:cNvSpPr>
            <p:nvPr/>
          </p:nvSpPr>
          <p:spPr bwMode="auto">
            <a:xfrm>
              <a:off x="3768" y="352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34"/>
            <p:cNvSpPr>
              <a:spLocks/>
            </p:cNvSpPr>
            <p:nvPr/>
          </p:nvSpPr>
          <p:spPr bwMode="auto">
            <a:xfrm>
              <a:off x="3784" y="4000"/>
              <a:ext cx="1976" cy="211"/>
            </a:xfrm>
            <a:custGeom>
              <a:avLst/>
              <a:gdLst>
                <a:gd name="T0" fmla="*/ 0 w 1976"/>
                <a:gd name="T1" fmla="*/ 104 h 211"/>
                <a:gd name="T2" fmla="*/ 248 w 1976"/>
                <a:gd name="T3" fmla="*/ 160 h 211"/>
                <a:gd name="T4" fmla="*/ 560 w 1976"/>
                <a:gd name="T5" fmla="*/ 200 h 211"/>
                <a:gd name="T6" fmla="*/ 1152 w 1976"/>
                <a:gd name="T7" fmla="*/ 200 h 211"/>
                <a:gd name="T8" fmla="*/ 1544 w 1976"/>
                <a:gd name="T9" fmla="*/ 136 h 211"/>
                <a:gd name="T10" fmla="*/ 1976 w 197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6"/>
                <a:gd name="T19" fmla="*/ 0 h 211"/>
                <a:gd name="T20" fmla="*/ 1976 w 197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6" h="211">
                  <a:moveTo>
                    <a:pt x="0" y="104"/>
                  </a:moveTo>
                  <a:cubicBezTo>
                    <a:pt x="41" y="113"/>
                    <a:pt x="155" y="144"/>
                    <a:pt x="248" y="160"/>
                  </a:cubicBezTo>
                  <a:cubicBezTo>
                    <a:pt x="341" y="176"/>
                    <a:pt x="409" y="193"/>
                    <a:pt x="560" y="200"/>
                  </a:cubicBezTo>
                  <a:cubicBezTo>
                    <a:pt x="711" y="207"/>
                    <a:pt x="988" y="211"/>
                    <a:pt x="1152" y="200"/>
                  </a:cubicBezTo>
                  <a:cubicBezTo>
                    <a:pt x="1316" y="189"/>
                    <a:pt x="1407" y="169"/>
                    <a:pt x="1544" y="136"/>
                  </a:cubicBezTo>
                  <a:cubicBezTo>
                    <a:pt x="1681" y="103"/>
                    <a:pt x="1828" y="51"/>
                    <a:pt x="1976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35"/>
            <p:cNvSpPr>
              <a:spLocks/>
            </p:cNvSpPr>
            <p:nvPr/>
          </p:nvSpPr>
          <p:spPr bwMode="auto">
            <a:xfrm>
              <a:off x="3768" y="3504"/>
              <a:ext cx="1968" cy="704"/>
            </a:xfrm>
            <a:custGeom>
              <a:avLst/>
              <a:gdLst>
                <a:gd name="T0" fmla="*/ 1968 w 1968"/>
                <a:gd name="T1" fmla="*/ 496 h 704"/>
                <a:gd name="T2" fmla="*/ 1968 w 1968"/>
                <a:gd name="T3" fmla="*/ 0 h 704"/>
                <a:gd name="T4" fmla="*/ 1808 w 1968"/>
                <a:gd name="T5" fmla="*/ 80 h 704"/>
                <a:gd name="T6" fmla="*/ 1552 w 1968"/>
                <a:gd name="T7" fmla="*/ 144 h 704"/>
                <a:gd name="T8" fmla="*/ 1248 w 1968"/>
                <a:gd name="T9" fmla="*/ 208 h 704"/>
                <a:gd name="T10" fmla="*/ 1008 w 1968"/>
                <a:gd name="T11" fmla="*/ 224 h 704"/>
                <a:gd name="T12" fmla="*/ 768 w 1968"/>
                <a:gd name="T13" fmla="*/ 224 h 704"/>
                <a:gd name="T14" fmla="*/ 528 w 1968"/>
                <a:gd name="T15" fmla="*/ 208 h 704"/>
                <a:gd name="T16" fmla="*/ 272 w 1968"/>
                <a:gd name="T17" fmla="*/ 176 h 704"/>
                <a:gd name="T18" fmla="*/ 128 w 1968"/>
                <a:gd name="T19" fmla="*/ 144 h 704"/>
                <a:gd name="T20" fmla="*/ 0 w 1968"/>
                <a:gd name="T21" fmla="*/ 128 h 704"/>
                <a:gd name="T22" fmla="*/ 16 w 1968"/>
                <a:gd name="T23" fmla="*/ 608 h 704"/>
                <a:gd name="T24" fmla="*/ 192 w 1968"/>
                <a:gd name="T25" fmla="*/ 640 h 704"/>
                <a:gd name="T26" fmla="*/ 368 w 1968"/>
                <a:gd name="T27" fmla="*/ 672 h 704"/>
                <a:gd name="T28" fmla="*/ 480 w 1968"/>
                <a:gd name="T29" fmla="*/ 688 h 704"/>
                <a:gd name="T30" fmla="*/ 592 w 1968"/>
                <a:gd name="T31" fmla="*/ 688 h 704"/>
                <a:gd name="T32" fmla="*/ 768 w 1968"/>
                <a:gd name="T33" fmla="*/ 704 h 704"/>
                <a:gd name="T34" fmla="*/ 928 w 1968"/>
                <a:gd name="T35" fmla="*/ 704 h 704"/>
                <a:gd name="T36" fmla="*/ 1072 w 1968"/>
                <a:gd name="T37" fmla="*/ 704 h 704"/>
                <a:gd name="T38" fmla="*/ 1264 w 1968"/>
                <a:gd name="T39" fmla="*/ 688 h 704"/>
                <a:gd name="T40" fmla="*/ 1392 w 1968"/>
                <a:gd name="T41" fmla="*/ 672 h 704"/>
                <a:gd name="T42" fmla="*/ 1536 w 1968"/>
                <a:gd name="T43" fmla="*/ 640 h 704"/>
                <a:gd name="T44" fmla="*/ 1712 w 1968"/>
                <a:gd name="T45" fmla="*/ 592 h 704"/>
                <a:gd name="T46" fmla="*/ 1824 w 1968"/>
                <a:gd name="T47" fmla="*/ 560 h 704"/>
                <a:gd name="T48" fmla="*/ 1904 w 1968"/>
                <a:gd name="T49" fmla="*/ 528 h 704"/>
                <a:gd name="T50" fmla="*/ 1968 w 1968"/>
                <a:gd name="T51" fmla="*/ 496 h 7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68"/>
                <a:gd name="T79" fmla="*/ 0 h 704"/>
                <a:gd name="T80" fmla="*/ 1968 w 1968"/>
                <a:gd name="T81" fmla="*/ 704 h 7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68" h="704">
                  <a:moveTo>
                    <a:pt x="1968" y="496"/>
                  </a:moveTo>
                  <a:lnTo>
                    <a:pt x="1968" y="0"/>
                  </a:lnTo>
                  <a:lnTo>
                    <a:pt x="1808" y="80"/>
                  </a:lnTo>
                  <a:lnTo>
                    <a:pt x="1552" y="144"/>
                  </a:lnTo>
                  <a:lnTo>
                    <a:pt x="1248" y="208"/>
                  </a:lnTo>
                  <a:lnTo>
                    <a:pt x="1008" y="224"/>
                  </a:lnTo>
                  <a:lnTo>
                    <a:pt x="768" y="224"/>
                  </a:lnTo>
                  <a:lnTo>
                    <a:pt x="528" y="208"/>
                  </a:lnTo>
                  <a:lnTo>
                    <a:pt x="272" y="176"/>
                  </a:lnTo>
                  <a:lnTo>
                    <a:pt x="128" y="144"/>
                  </a:lnTo>
                  <a:lnTo>
                    <a:pt x="0" y="128"/>
                  </a:lnTo>
                  <a:lnTo>
                    <a:pt x="16" y="608"/>
                  </a:lnTo>
                  <a:lnTo>
                    <a:pt x="192" y="640"/>
                  </a:lnTo>
                  <a:lnTo>
                    <a:pt x="368" y="672"/>
                  </a:lnTo>
                  <a:lnTo>
                    <a:pt x="480" y="688"/>
                  </a:lnTo>
                  <a:lnTo>
                    <a:pt x="592" y="688"/>
                  </a:lnTo>
                  <a:lnTo>
                    <a:pt x="768" y="704"/>
                  </a:lnTo>
                  <a:lnTo>
                    <a:pt x="928" y="704"/>
                  </a:lnTo>
                  <a:lnTo>
                    <a:pt x="1072" y="704"/>
                  </a:lnTo>
                  <a:lnTo>
                    <a:pt x="1264" y="688"/>
                  </a:lnTo>
                  <a:lnTo>
                    <a:pt x="1392" y="672"/>
                  </a:lnTo>
                  <a:lnTo>
                    <a:pt x="1536" y="640"/>
                  </a:lnTo>
                  <a:lnTo>
                    <a:pt x="1712" y="592"/>
                  </a:lnTo>
                  <a:lnTo>
                    <a:pt x="1824" y="560"/>
                  </a:lnTo>
                  <a:lnTo>
                    <a:pt x="1904" y="528"/>
                  </a:lnTo>
                  <a:lnTo>
                    <a:pt x="1968" y="49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36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37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38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39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40"/>
            <p:cNvSpPr>
              <a:spLocks/>
            </p:cNvSpPr>
            <p:nvPr/>
          </p:nvSpPr>
          <p:spPr bwMode="auto">
            <a:xfrm>
              <a:off x="3784" y="3184"/>
              <a:ext cx="1936" cy="528"/>
            </a:xfrm>
            <a:custGeom>
              <a:avLst/>
              <a:gdLst>
                <a:gd name="T0" fmla="*/ 1936 w 1936"/>
                <a:gd name="T1" fmla="*/ 304 h 528"/>
                <a:gd name="T2" fmla="*/ 832 w 1936"/>
                <a:gd name="T3" fmla="*/ 0 h 528"/>
                <a:gd name="T4" fmla="*/ 0 w 1936"/>
                <a:gd name="T5" fmla="*/ 432 h 528"/>
                <a:gd name="T6" fmla="*/ 208 w 1936"/>
                <a:gd name="T7" fmla="*/ 480 h 528"/>
                <a:gd name="T8" fmla="*/ 512 w 1936"/>
                <a:gd name="T9" fmla="*/ 528 h 528"/>
                <a:gd name="T10" fmla="*/ 816 w 1936"/>
                <a:gd name="T11" fmla="*/ 528 h 528"/>
                <a:gd name="T12" fmla="*/ 1152 w 1936"/>
                <a:gd name="T13" fmla="*/ 528 h 528"/>
                <a:gd name="T14" fmla="*/ 1344 w 1936"/>
                <a:gd name="T15" fmla="*/ 496 h 528"/>
                <a:gd name="T16" fmla="*/ 1536 w 1936"/>
                <a:gd name="T17" fmla="*/ 464 h 528"/>
                <a:gd name="T18" fmla="*/ 1728 w 1936"/>
                <a:gd name="T19" fmla="*/ 416 h 528"/>
                <a:gd name="T20" fmla="*/ 1904 w 1936"/>
                <a:gd name="T21" fmla="*/ 352 h 528"/>
                <a:gd name="T22" fmla="*/ 1936 w 1936"/>
                <a:gd name="T23" fmla="*/ 304 h 5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36"/>
                <a:gd name="T37" fmla="*/ 0 h 528"/>
                <a:gd name="T38" fmla="*/ 1936 w 1936"/>
                <a:gd name="T39" fmla="*/ 528 h 5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36" h="528">
                  <a:moveTo>
                    <a:pt x="1936" y="304"/>
                  </a:moveTo>
                  <a:lnTo>
                    <a:pt x="832" y="0"/>
                  </a:lnTo>
                  <a:lnTo>
                    <a:pt x="0" y="432"/>
                  </a:lnTo>
                  <a:lnTo>
                    <a:pt x="208" y="480"/>
                  </a:lnTo>
                  <a:lnTo>
                    <a:pt x="512" y="528"/>
                  </a:lnTo>
                  <a:lnTo>
                    <a:pt x="816" y="528"/>
                  </a:lnTo>
                  <a:lnTo>
                    <a:pt x="1152" y="528"/>
                  </a:lnTo>
                  <a:lnTo>
                    <a:pt x="1344" y="496"/>
                  </a:lnTo>
                  <a:lnTo>
                    <a:pt x="1536" y="464"/>
                  </a:lnTo>
                  <a:lnTo>
                    <a:pt x="1728" y="416"/>
                  </a:lnTo>
                  <a:lnTo>
                    <a:pt x="1904" y="352"/>
                  </a:lnTo>
                  <a:lnTo>
                    <a:pt x="1936" y="30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41"/>
            <p:cNvSpPr>
              <a:spLocks/>
            </p:cNvSpPr>
            <p:nvPr/>
          </p:nvSpPr>
          <p:spPr bwMode="auto">
            <a:xfrm>
              <a:off x="4181" y="3442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42"/>
            <p:cNvSpPr>
              <a:spLocks/>
            </p:cNvSpPr>
            <p:nvPr/>
          </p:nvSpPr>
          <p:spPr bwMode="auto">
            <a:xfrm>
              <a:off x="4555" y="325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43"/>
            <p:cNvSpPr>
              <a:spLocks/>
            </p:cNvSpPr>
            <p:nvPr/>
          </p:nvSpPr>
          <p:spPr bwMode="auto">
            <a:xfrm flipH="1">
              <a:off x="4459" y="3418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44"/>
            <p:cNvSpPr>
              <a:spLocks/>
            </p:cNvSpPr>
            <p:nvPr/>
          </p:nvSpPr>
          <p:spPr bwMode="auto">
            <a:xfrm>
              <a:off x="5189" y="3874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5563" y="3686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46"/>
            <p:cNvSpPr>
              <a:spLocks/>
            </p:cNvSpPr>
            <p:nvPr/>
          </p:nvSpPr>
          <p:spPr bwMode="auto">
            <a:xfrm flipH="1">
              <a:off x="5467" y="38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3861" y="3938"/>
              <a:ext cx="85" cy="93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4235" y="3750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 flipH="1">
              <a:off x="4139" y="3914"/>
              <a:ext cx="53" cy="7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2051720" y="3573016"/>
            <a:ext cx="4737100" cy="2444750"/>
            <a:chOff x="1280" y="2224"/>
            <a:chExt cx="2984" cy="1540"/>
          </a:xfrm>
        </p:grpSpPr>
        <p:sp>
          <p:nvSpPr>
            <p:cNvPr id="166" name="Freeform 151"/>
            <p:cNvSpPr>
              <a:spLocks/>
            </p:cNvSpPr>
            <p:nvPr/>
          </p:nvSpPr>
          <p:spPr bwMode="auto">
            <a:xfrm>
              <a:off x="1280" y="2224"/>
              <a:ext cx="2984" cy="1540"/>
            </a:xfrm>
            <a:custGeom>
              <a:avLst/>
              <a:gdLst>
                <a:gd name="T0" fmla="*/ 0 w 2984"/>
                <a:gd name="T1" fmla="*/ 4 h 1540"/>
                <a:gd name="T2" fmla="*/ 8 w 2984"/>
                <a:gd name="T3" fmla="*/ 984 h 1540"/>
                <a:gd name="T4" fmla="*/ 48 w 2984"/>
                <a:gd name="T5" fmla="*/ 1104 h 1540"/>
                <a:gd name="T6" fmla="*/ 112 w 2984"/>
                <a:gd name="T7" fmla="*/ 1180 h 1540"/>
                <a:gd name="T8" fmla="*/ 180 w 2984"/>
                <a:gd name="T9" fmla="*/ 1228 h 1540"/>
                <a:gd name="T10" fmla="*/ 260 w 2984"/>
                <a:gd name="T11" fmla="*/ 1288 h 1540"/>
                <a:gd name="T12" fmla="*/ 368 w 2984"/>
                <a:gd name="T13" fmla="*/ 1336 h 1540"/>
                <a:gd name="T14" fmla="*/ 488 w 2984"/>
                <a:gd name="T15" fmla="*/ 1384 h 1540"/>
                <a:gd name="T16" fmla="*/ 640 w 2984"/>
                <a:gd name="T17" fmla="*/ 1432 h 1540"/>
                <a:gd name="T18" fmla="*/ 768 w 2984"/>
                <a:gd name="T19" fmla="*/ 1464 h 1540"/>
                <a:gd name="T20" fmla="*/ 952 w 2984"/>
                <a:gd name="T21" fmla="*/ 1500 h 1540"/>
                <a:gd name="T22" fmla="*/ 1108 w 2984"/>
                <a:gd name="T23" fmla="*/ 1520 h 1540"/>
                <a:gd name="T24" fmla="*/ 1276 w 2984"/>
                <a:gd name="T25" fmla="*/ 1536 h 1540"/>
                <a:gd name="T26" fmla="*/ 1432 w 2984"/>
                <a:gd name="T27" fmla="*/ 1540 h 1540"/>
                <a:gd name="T28" fmla="*/ 1584 w 2984"/>
                <a:gd name="T29" fmla="*/ 1536 h 1540"/>
                <a:gd name="T30" fmla="*/ 1776 w 2984"/>
                <a:gd name="T31" fmla="*/ 1528 h 1540"/>
                <a:gd name="T32" fmla="*/ 1940 w 2984"/>
                <a:gd name="T33" fmla="*/ 1520 h 1540"/>
                <a:gd name="T34" fmla="*/ 2136 w 2984"/>
                <a:gd name="T35" fmla="*/ 1496 h 1540"/>
                <a:gd name="T36" fmla="*/ 2456 w 2984"/>
                <a:gd name="T37" fmla="*/ 1400 h 1540"/>
                <a:gd name="T38" fmla="*/ 2616 w 2984"/>
                <a:gd name="T39" fmla="*/ 1340 h 1540"/>
                <a:gd name="T40" fmla="*/ 2776 w 2984"/>
                <a:gd name="T41" fmla="*/ 1244 h 1540"/>
                <a:gd name="T42" fmla="*/ 2860 w 2984"/>
                <a:gd name="T43" fmla="*/ 1172 h 1540"/>
                <a:gd name="T44" fmla="*/ 2928 w 2984"/>
                <a:gd name="T45" fmla="*/ 1100 h 1540"/>
                <a:gd name="T46" fmla="*/ 2984 w 2984"/>
                <a:gd name="T47" fmla="*/ 992 h 1540"/>
                <a:gd name="T48" fmla="*/ 2960 w 2984"/>
                <a:gd name="T49" fmla="*/ 0 h 1540"/>
                <a:gd name="T50" fmla="*/ 2916 w 2984"/>
                <a:gd name="T51" fmla="*/ 100 h 1540"/>
                <a:gd name="T52" fmla="*/ 2848 w 2984"/>
                <a:gd name="T53" fmla="*/ 216 h 1540"/>
                <a:gd name="T54" fmla="*/ 2748 w 2984"/>
                <a:gd name="T55" fmla="*/ 292 h 1540"/>
                <a:gd name="T56" fmla="*/ 2620 w 2984"/>
                <a:gd name="T57" fmla="*/ 364 h 1540"/>
                <a:gd name="T58" fmla="*/ 2480 w 2984"/>
                <a:gd name="T59" fmla="*/ 408 h 1540"/>
                <a:gd name="T60" fmla="*/ 2328 w 2984"/>
                <a:gd name="T61" fmla="*/ 460 h 1540"/>
                <a:gd name="T62" fmla="*/ 2168 w 2984"/>
                <a:gd name="T63" fmla="*/ 496 h 1540"/>
                <a:gd name="T64" fmla="*/ 1992 w 2984"/>
                <a:gd name="T65" fmla="*/ 528 h 1540"/>
                <a:gd name="T66" fmla="*/ 1824 w 2984"/>
                <a:gd name="T67" fmla="*/ 544 h 1540"/>
                <a:gd name="T68" fmla="*/ 1620 w 2984"/>
                <a:gd name="T69" fmla="*/ 552 h 1540"/>
                <a:gd name="T70" fmla="*/ 1452 w 2984"/>
                <a:gd name="T71" fmla="*/ 552 h 1540"/>
                <a:gd name="T72" fmla="*/ 1284 w 2984"/>
                <a:gd name="T73" fmla="*/ 552 h 1540"/>
                <a:gd name="T74" fmla="*/ 1156 w 2984"/>
                <a:gd name="T75" fmla="*/ 548 h 1540"/>
                <a:gd name="T76" fmla="*/ 1008 w 2984"/>
                <a:gd name="T77" fmla="*/ 536 h 1540"/>
                <a:gd name="T78" fmla="*/ 848 w 2984"/>
                <a:gd name="T79" fmla="*/ 508 h 1540"/>
                <a:gd name="T80" fmla="*/ 760 w 2984"/>
                <a:gd name="T81" fmla="*/ 484 h 1540"/>
                <a:gd name="T82" fmla="*/ 700 w 2984"/>
                <a:gd name="T83" fmla="*/ 468 h 1540"/>
                <a:gd name="T84" fmla="*/ 532 w 2984"/>
                <a:gd name="T85" fmla="*/ 428 h 1540"/>
                <a:gd name="T86" fmla="*/ 408 w 2984"/>
                <a:gd name="T87" fmla="*/ 384 h 1540"/>
                <a:gd name="T88" fmla="*/ 312 w 2984"/>
                <a:gd name="T89" fmla="*/ 336 h 1540"/>
                <a:gd name="T90" fmla="*/ 200 w 2984"/>
                <a:gd name="T91" fmla="*/ 280 h 1540"/>
                <a:gd name="T92" fmla="*/ 56 w 2984"/>
                <a:gd name="T93" fmla="*/ 148 h 1540"/>
                <a:gd name="T94" fmla="*/ 0 w 2984"/>
                <a:gd name="T95" fmla="*/ 4 h 1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84"/>
                <a:gd name="T145" fmla="*/ 0 h 1540"/>
                <a:gd name="T146" fmla="*/ 2984 w 2984"/>
                <a:gd name="T147" fmla="*/ 1540 h 1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84" h="1540">
                  <a:moveTo>
                    <a:pt x="0" y="4"/>
                  </a:moveTo>
                  <a:lnTo>
                    <a:pt x="8" y="984"/>
                  </a:lnTo>
                  <a:lnTo>
                    <a:pt x="48" y="1104"/>
                  </a:lnTo>
                  <a:lnTo>
                    <a:pt x="112" y="1180"/>
                  </a:lnTo>
                  <a:lnTo>
                    <a:pt x="180" y="1228"/>
                  </a:lnTo>
                  <a:lnTo>
                    <a:pt x="260" y="1288"/>
                  </a:lnTo>
                  <a:lnTo>
                    <a:pt x="368" y="1336"/>
                  </a:lnTo>
                  <a:lnTo>
                    <a:pt x="488" y="1384"/>
                  </a:lnTo>
                  <a:lnTo>
                    <a:pt x="640" y="1432"/>
                  </a:lnTo>
                  <a:lnTo>
                    <a:pt x="768" y="1464"/>
                  </a:lnTo>
                  <a:lnTo>
                    <a:pt x="952" y="1500"/>
                  </a:lnTo>
                  <a:lnTo>
                    <a:pt x="1108" y="1520"/>
                  </a:lnTo>
                  <a:lnTo>
                    <a:pt x="1276" y="1536"/>
                  </a:lnTo>
                  <a:lnTo>
                    <a:pt x="1432" y="1540"/>
                  </a:lnTo>
                  <a:lnTo>
                    <a:pt x="1584" y="1536"/>
                  </a:lnTo>
                  <a:lnTo>
                    <a:pt x="1776" y="1528"/>
                  </a:lnTo>
                  <a:lnTo>
                    <a:pt x="1940" y="1520"/>
                  </a:lnTo>
                  <a:lnTo>
                    <a:pt x="2136" y="1496"/>
                  </a:lnTo>
                  <a:lnTo>
                    <a:pt x="2456" y="1400"/>
                  </a:lnTo>
                  <a:lnTo>
                    <a:pt x="2616" y="1340"/>
                  </a:lnTo>
                  <a:lnTo>
                    <a:pt x="2776" y="1244"/>
                  </a:lnTo>
                  <a:lnTo>
                    <a:pt x="2860" y="1172"/>
                  </a:lnTo>
                  <a:lnTo>
                    <a:pt x="2928" y="1100"/>
                  </a:lnTo>
                  <a:lnTo>
                    <a:pt x="2984" y="992"/>
                  </a:lnTo>
                  <a:lnTo>
                    <a:pt x="2960" y="0"/>
                  </a:lnTo>
                  <a:lnTo>
                    <a:pt x="2916" y="100"/>
                  </a:lnTo>
                  <a:lnTo>
                    <a:pt x="2848" y="216"/>
                  </a:lnTo>
                  <a:lnTo>
                    <a:pt x="2748" y="292"/>
                  </a:lnTo>
                  <a:lnTo>
                    <a:pt x="2620" y="364"/>
                  </a:lnTo>
                  <a:lnTo>
                    <a:pt x="2480" y="408"/>
                  </a:lnTo>
                  <a:lnTo>
                    <a:pt x="2328" y="460"/>
                  </a:lnTo>
                  <a:lnTo>
                    <a:pt x="2168" y="496"/>
                  </a:lnTo>
                  <a:lnTo>
                    <a:pt x="1992" y="528"/>
                  </a:lnTo>
                  <a:lnTo>
                    <a:pt x="1824" y="544"/>
                  </a:lnTo>
                  <a:lnTo>
                    <a:pt x="1620" y="552"/>
                  </a:lnTo>
                  <a:lnTo>
                    <a:pt x="1452" y="552"/>
                  </a:lnTo>
                  <a:lnTo>
                    <a:pt x="1284" y="552"/>
                  </a:lnTo>
                  <a:lnTo>
                    <a:pt x="1156" y="548"/>
                  </a:lnTo>
                  <a:lnTo>
                    <a:pt x="1008" y="536"/>
                  </a:lnTo>
                  <a:lnTo>
                    <a:pt x="848" y="508"/>
                  </a:lnTo>
                  <a:lnTo>
                    <a:pt x="760" y="484"/>
                  </a:lnTo>
                  <a:lnTo>
                    <a:pt x="700" y="468"/>
                  </a:lnTo>
                  <a:lnTo>
                    <a:pt x="532" y="428"/>
                  </a:lnTo>
                  <a:lnTo>
                    <a:pt x="408" y="384"/>
                  </a:lnTo>
                  <a:lnTo>
                    <a:pt x="312" y="336"/>
                  </a:lnTo>
                  <a:lnTo>
                    <a:pt x="200" y="280"/>
                  </a:lnTo>
                  <a:lnTo>
                    <a:pt x="56" y="148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52"/>
            <p:cNvSpPr>
              <a:spLocks/>
            </p:cNvSpPr>
            <p:nvPr/>
          </p:nvSpPr>
          <p:spPr bwMode="auto">
            <a:xfrm>
              <a:off x="2768" y="3360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153"/>
            <p:cNvSpPr>
              <a:spLocks/>
            </p:cNvSpPr>
            <p:nvPr/>
          </p:nvSpPr>
          <p:spPr bwMode="auto">
            <a:xfrm>
              <a:off x="2256" y="2976"/>
              <a:ext cx="112" cy="117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154"/>
            <p:cNvSpPr>
              <a:spLocks/>
            </p:cNvSpPr>
            <p:nvPr/>
          </p:nvSpPr>
          <p:spPr bwMode="auto">
            <a:xfrm>
              <a:off x="2816" y="2992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155"/>
            <p:cNvSpPr>
              <a:spLocks/>
            </p:cNvSpPr>
            <p:nvPr/>
          </p:nvSpPr>
          <p:spPr bwMode="auto">
            <a:xfrm>
              <a:off x="3648" y="3216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" name="Freeform 202"/>
          <p:cNvSpPr>
            <a:spLocks/>
          </p:cNvSpPr>
          <p:nvPr/>
        </p:nvSpPr>
        <p:spPr bwMode="auto">
          <a:xfrm>
            <a:off x="6197600" y="3663950"/>
            <a:ext cx="495300" cy="1219200"/>
          </a:xfrm>
          <a:custGeom>
            <a:avLst/>
            <a:gdLst>
              <a:gd name="T0" fmla="*/ 0 w 312"/>
              <a:gd name="T1" fmla="*/ 276 h 768"/>
              <a:gd name="T2" fmla="*/ 120 w 312"/>
              <a:gd name="T3" fmla="*/ 192 h 768"/>
              <a:gd name="T4" fmla="*/ 228 w 312"/>
              <a:gd name="T5" fmla="*/ 108 h 768"/>
              <a:gd name="T6" fmla="*/ 264 w 312"/>
              <a:gd name="T7" fmla="*/ 60 h 768"/>
              <a:gd name="T8" fmla="*/ 300 w 312"/>
              <a:gd name="T9" fmla="*/ 0 h 768"/>
              <a:gd name="T10" fmla="*/ 312 w 312"/>
              <a:gd name="T11" fmla="*/ 468 h 768"/>
              <a:gd name="T12" fmla="*/ 264 w 312"/>
              <a:gd name="T13" fmla="*/ 564 h 768"/>
              <a:gd name="T14" fmla="*/ 192 w 312"/>
              <a:gd name="T15" fmla="*/ 648 h 768"/>
              <a:gd name="T16" fmla="*/ 120 w 312"/>
              <a:gd name="T17" fmla="*/ 696 h 768"/>
              <a:gd name="T18" fmla="*/ 60 w 312"/>
              <a:gd name="T19" fmla="*/ 732 h 768"/>
              <a:gd name="T20" fmla="*/ 12 w 312"/>
              <a:gd name="T21" fmla="*/ 768 h 768"/>
              <a:gd name="T22" fmla="*/ 0 w 312"/>
              <a:gd name="T23" fmla="*/ 27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768"/>
              <a:gd name="T38" fmla="*/ 312 w 312"/>
              <a:gd name="T39" fmla="*/ 768 h 7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768">
                <a:moveTo>
                  <a:pt x="0" y="276"/>
                </a:moveTo>
                <a:lnTo>
                  <a:pt x="120" y="192"/>
                </a:lnTo>
                <a:lnTo>
                  <a:pt x="228" y="108"/>
                </a:lnTo>
                <a:lnTo>
                  <a:pt x="264" y="60"/>
                </a:lnTo>
                <a:lnTo>
                  <a:pt x="300" y="0"/>
                </a:lnTo>
                <a:lnTo>
                  <a:pt x="312" y="468"/>
                </a:lnTo>
                <a:lnTo>
                  <a:pt x="264" y="564"/>
                </a:lnTo>
                <a:lnTo>
                  <a:pt x="192" y="648"/>
                </a:lnTo>
                <a:lnTo>
                  <a:pt x="120" y="696"/>
                </a:lnTo>
                <a:lnTo>
                  <a:pt x="60" y="732"/>
                </a:lnTo>
                <a:lnTo>
                  <a:pt x="12" y="768"/>
                </a:lnTo>
                <a:lnTo>
                  <a:pt x="0" y="276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" name="Freeform 156"/>
          <p:cNvSpPr>
            <a:spLocks/>
          </p:cNvSpPr>
          <p:nvPr/>
        </p:nvSpPr>
        <p:spPr bwMode="auto">
          <a:xfrm>
            <a:off x="6191250" y="4375150"/>
            <a:ext cx="571500" cy="1276350"/>
          </a:xfrm>
          <a:custGeom>
            <a:avLst/>
            <a:gdLst>
              <a:gd name="T0" fmla="*/ 0 w 312"/>
              <a:gd name="T1" fmla="*/ 276 h 756"/>
              <a:gd name="T2" fmla="*/ 108 w 312"/>
              <a:gd name="T3" fmla="*/ 216 h 756"/>
              <a:gd name="T4" fmla="*/ 204 w 312"/>
              <a:gd name="T5" fmla="*/ 132 h 756"/>
              <a:gd name="T6" fmla="*/ 264 w 312"/>
              <a:gd name="T7" fmla="*/ 72 h 756"/>
              <a:gd name="T8" fmla="*/ 300 w 312"/>
              <a:gd name="T9" fmla="*/ 0 h 756"/>
              <a:gd name="T10" fmla="*/ 312 w 312"/>
              <a:gd name="T11" fmla="*/ 456 h 756"/>
              <a:gd name="T12" fmla="*/ 264 w 312"/>
              <a:gd name="T13" fmla="*/ 552 h 756"/>
              <a:gd name="T14" fmla="*/ 192 w 312"/>
              <a:gd name="T15" fmla="*/ 636 h 756"/>
              <a:gd name="T16" fmla="*/ 120 w 312"/>
              <a:gd name="T17" fmla="*/ 684 h 756"/>
              <a:gd name="T18" fmla="*/ 60 w 312"/>
              <a:gd name="T19" fmla="*/ 720 h 756"/>
              <a:gd name="T20" fmla="*/ 12 w 312"/>
              <a:gd name="T21" fmla="*/ 756 h 756"/>
              <a:gd name="T22" fmla="*/ 0 w 312"/>
              <a:gd name="T23" fmla="*/ 276 h 7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756"/>
              <a:gd name="T38" fmla="*/ 312 w 312"/>
              <a:gd name="T39" fmla="*/ 756 h 7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756">
                <a:moveTo>
                  <a:pt x="0" y="276"/>
                </a:moveTo>
                <a:lnTo>
                  <a:pt x="108" y="216"/>
                </a:lnTo>
                <a:lnTo>
                  <a:pt x="204" y="132"/>
                </a:lnTo>
                <a:lnTo>
                  <a:pt x="264" y="72"/>
                </a:lnTo>
                <a:lnTo>
                  <a:pt x="300" y="0"/>
                </a:lnTo>
                <a:lnTo>
                  <a:pt x="312" y="456"/>
                </a:lnTo>
                <a:lnTo>
                  <a:pt x="264" y="552"/>
                </a:lnTo>
                <a:lnTo>
                  <a:pt x="192" y="636"/>
                </a:lnTo>
                <a:lnTo>
                  <a:pt x="120" y="684"/>
                </a:lnTo>
                <a:lnTo>
                  <a:pt x="60" y="720"/>
                </a:lnTo>
                <a:lnTo>
                  <a:pt x="12" y="756"/>
                </a:lnTo>
                <a:lnTo>
                  <a:pt x="0" y="276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1" name="Freeform 157"/>
          <p:cNvSpPr>
            <a:spLocks/>
          </p:cNvSpPr>
          <p:nvPr/>
        </p:nvSpPr>
        <p:spPr bwMode="auto">
          <a:xfrm>
            <a:off x="2038350" y="4362450"/>
            <a:ext cx="1028700" cy="1447800"/>
          </a:xfrm>
          <a:custGeom>
            <a:avLst/>
            <a:gdLst>
              <a:gd name="T0" fmla="*/ 0 w 648"/>
              <a:gd name="T1" fmla="*/ 0 h 912"/>
              <a:gd name="T2" fmla="*/ 48 w 648"/>
              <a:gd name="T3" fmla="*/ 96 h 912"/>
              <a:gd name="T4" fmla="*/ 120 w 648"/>
              <a:gd name="T5" fmla="*/ 180 h 912"/>
              <a:gd name="T6" fmla="*/ 192 w 648"/>
              <a:gd name="T7" fmla="*/ 252 h 912"/>
              <a:gd name="T8" fmla="*/ 288 w 648"/>
              <a:gd name="T9" fmla="*/ 312 h 912"/>
              <a:gd name="T10" fmla="*/ 384 w 648"/>
              <a:gd name="T11" fmla="*/ 348 h 912"/>
              <a:gd name="T12" fmla="*/ 480 w 648"/>
              <a:gd name="T13" fmla="*/ 384 h 912"/>
              <a:gd name="T14" fmla="*/ 576 w 648"/>
              <a:gd name="T15" fmla="*/ 408 h 912"/>
              <a:gd name="T16" fmla="*/ 648 w 648"/>
              <a:gd name="T17" fmla="*/ 432 h 912"/>
              <a:gd name="T18" fmla="*/ 648 w 648"/>
              <a:gd name="T19" fmla="*/ 912 h 912"/>
              <a:gd name="T20" fmla="*/ 528 w 648"/>
              <a:gd name="T21" fmla="*/ 876 h 912"/>
              <a:gd name="T22" fmla="*/ 468 w 648"/>
              <a:gd name="T23" fmla="*/ 840 h 912"/>
              <a:gd name="T24" fmla="*/ 396 w 648"/>
              <a:gd name="T25" fmla="*/ 792 h 912"/>
              <a:gd name="T26" fmla="*/ 324 w 648"/>
              <a:gd name="T27" fmla="*/ 756 h 912"/>
              <a:gd name="T28" fmla="*/ 240 w 648"/>
              <a:gd name="T29" fmla="*/ 720 h 912"/>
              <a:gd name="T30" fmla="*/ 156 w 648"/>
              <a:gd name="T31" fmla="*/ 660 h 912"/>
              <a:gd name="T32" fmla="*/ 108 w 648"/>
              <a:gd name="T33" fmla="*/ 624 h 912"/>
              <a:gd name="T34" fmla="*/ 60 w 648"/>
              <a:gd name="T35" fmla="*/ 588 h 912"/>
              <a:gd name="T36" fmla="*/ 0 w 648"/>
              <a:gd name="T37" fmla="*/ 492 h 912"/>
              <a:gd name="T38" fmla="*/ 0 w 648"/>
              <a:gd name="T39" fmla="*/ 0 h 9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48"/>
              <a:gd name="T61" fmla="*/ 0 h 912"/>
              <a:gd name="T62" fmla="*/ 648 w 648"/>
              <a:gd name="T63" fmla="*/ 912 h 9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48" h="912">
                <a:moveTo>
                  <a:pt x="0" y="0"/>
                </a:moveTo>
                <a:lnTo>
                  <a:pt x="48" y="96"/>
                </a:lnTo>
                <a:lnTo>
                  <a:pt x="120" y="180"/>
                </a:lnTo>
                <a:lnTo>
                  <a:pt x="192" y="252"/>
                </a:lnTo>
                <a:lnTo>
                  <a:pt x="288" y="312"/>
                </a:lnTo>
                <a:lnTo>
                  <a:pt x="384" y="348"/>
                </a:lnTo>
                <a:lnTo>
                  <a:pt x="480" y="384"/>
                </a:lnTo>
                <a:lnTo>
                  <a:pt x="576" y="408"/>
                </a:lnTo>
                <a:lnTo>
                  <a:pt x="648" y="432"/>
                </a:lnTo>
                <a:lnTo>
                  <a:pt x="648" y="912"/>
                </a:lnTo>
                <a:lnTo>
                  <a:pt x="528" y="876"/>
                </a:lnTo>
                <a:lnTo>
                  <a:pt x="468" y="840"/>
                </a:lnTo>
                <a:lnTo>
                  <a:pt x="396" y="792"/>
                </a:lnTo>
                <a:lnTo>
                  <a:pt x="324" y="756"/>
                </a:lnTo>
                <a:lnTo>
                  <a:pt x="240" y="720"/>
                </a:lnTo>
                <a:lnTo>
                  <a:pt x="156" y="660"/>
                </a:lnTo>
                <a:lnTo>
                  <a:pt x="108" y="624"/>
                </a:lnTo>
                <a:lnTo>
                  <a:pt x="60" y="588"/>
                </a:lnTo>
                <a:lnTo>
                  <a:pt x="0" y="49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" name="Freeform 158"/>
          <p:cNvSpPr>
            <a:spLocks/>
          </p:cNvSpPr>
          <p:nvPr/>
        </p:nvSpPr>
        <p:spPr bwMode="auto">
          <a:xfrm>
            <a:off x="2019300" y="3619500"/>
            <a:ext cx="1071563" cy="1485900"/>
          </a:xfrm>
          <a:custGeom>
            <a:avLst/>
            <a:gdLst>
              <a:gd name="T0" fmla="*/ 0 w 675"/>
              <a:gd name="T1" fmla="*/ 0 h 936"/>
              <a:gd name="T2" fmla="*/ 51 w 675"/>
              <a:gd name="T3" fmla="*/ 66 h 936"/>
              <a:gd name="T4" fmla="*/ 69 w 675"/>
              <a:gd name="T5" fmla="*/ 102 h 936"/>
              <a:gd name="T6" fmla="*/ 137 w 675"/>
              <a:gd name="T7" fmla="*/ 180 h 936"/>
              <a:gd name="T8" fmla="*/ 219 w 675"/>
              <a:gd name="T9" fmla="*/ 234 h 936"/>
              <a:gd name="T10" fmla="*/ 309 w 675"/>
              <a:gd name="T11" fmla="*/ 282 h 936"/>
              <a:gd name="T12" fmla="*/ 411 w 675"/>
              <a:gd name="T13" fmla="*/ 324 h 936"/>
              <a:gd name="T14" fmla="*/ 507 w 675"/>
              <a:gd name="T15" fmla="*/ 360 h 936"/>
              <a:gd name="T16" fmla="*/ 597 w 675"/>
              <a:gd name="T17" fmla="*/ 390 h 936"/>
              <a:gd name="T18" fmla="*/ 675 w 675"/>
              <a:gd name="T19" fmla="*/ 420 h 936"/>
              <a:gd name="T20" fmla="*/ 663 w 675"/>
              <a:gd name="T21" fmla="*/ 936 h 936"/>
              <a:gd name="T22" fmla="*/ 572 w 675"/>
              <a:gd name="T23" fmla="*/ 912 h 936"/>
              <a:gd name="T24" fmla="*/ 485 w 675"/>
              <a:gd name="T25" fmla="*/ 888 h 936"/>
              <a:gd name="T26" fmla="*/ 423 w 675"/>
              <a:gd name="T27" fmla="*/ 852 h 936"/>
              <a:gd name="T28" fmla="*/ 348 w 675"/>
              <a:gd name="T29" fmla="*/ 816 h 936"/>
              <a:gd name="T30" fmla="*/ 249 w 675"/>
              <a:gd name="T31" fmla="*/ 780 h 936"/>
              <a:gd name="T32" fmla="*/ 162 w 675"/>
              <a:gd name="T33" fmla="*/ 708 h 936"/>
              <a:gd name="T34" fmla="*/ 112 w 675"/>
              <a:gd name="T35" fmla="*/ 660 h 936"/>
              <a:gd name="T36" fmla="*/ 75 w 675"/>
              <a:gd name="T37" fmla="*/ 588 h 936"/>
              <a:gd name="T38" fmla="*/ 12 w 675"/>
              <a:gd name="T39" fmla="*/ 492 h 936"/>
              <a:gd name="T40" fmla="*/ 0 w 675"/>
              <a:gd name="T41" fmla="*/ 0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5"/>
              <a:gd name="T64" fmla="*/ 0 h 936"/>
              <a:gd name="T65" fmla="*/ 675 w 675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5" h="936">
                <a:moveTo>
                  <a:pt x="0" y="0"/>
                </a:moveTo>
                <a:lnTo>
                  <a:pt x="51" y="66"/>
                </a:lnTo>
                <a:lnTo>
                  <a:pt x="69" y="102"/>
                </a:lnTo>
                <a:lnTo>
                  <a:pt x="137" y="180"/>
                </a:lnTo>
                <a:lnTo>
                  <a:pt x="219" y="234"/>
                </a:lnTo>
                <a:lnTo>
                  <a:pt x="309" y="282"/>
                </a:lnTo>
                <a:lnTo>
                  <a:pt x="411" y="324"/>
                </a:lnTo>
                <a:lnTo>
                  <a:pt x="507" y="360"/>
                </a:lnTo>
                <a:lnTo>
                  <a:pt x="597" y="390"/>
                </a:lnTo>
                <a:lnTo>
                  <a:pt x="675" y="420"/>
                </a:lnTo>
                <a:lnTo>
                  <a:pt x="663" y="936"/>
                </a:lnTo>
                <a:lnTo>
                  <a:pt x="572" y="912"/>
                </a:lnTo>
                <a:lnTo>
                  <a:pt x="485" y="888"/>
                </a:lnTo>
                <a:lnTo>
                  <a:pt x="423" y="852"/>
                </a:lnTo>
                <a:lnTo>
                  <a:pt x="348" y="816"/>
                </a:lnTo>
                <a:lnTo>
                  <a:pt x="249" y="780"/>
                </a:lnTo>
                <a:lnTo>
                  <a:pt x="162" y="708"/>
                </a:lnTo>
                <a:lnTo>
                  <a:pt x="112" y="660"/>
                </a:lnTo>
                <a:lnTo>
                  <a:pt x="75" y="588"/>
                </a:lnTo>
                <a:lnTo>
                  <a:pt x="12" y="49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3" name="Freeform 182"/>
          <p:cNvSpPr>
            <a:spLocks/>
          </p:cNvSpPr>
          <p:nvPr/>
        </p:nvSpPr>
        <p:spPr bwMode="auto">
          <a:xfrm>
            <a:off x="3009900" y="4838700"/>
            <a:ext cx="3232150" cy="1139825"/>
          </a:xfrm>
          <a:custGeom>
            <a:avLst/>
            <a:gdLst>
              <a:gd name="T0" fmla="*/ 16 w 2036"/>
              <a:gd name="T1" fmla="*/ 112 h 718"/>
              <a:gd name="T2" fmla="*/ 144 w 2036"/>
              <a:gd name="T3" fmla="*/ 144 h 718"/>
              <a:gd name="T4" fmla="*/ 336 w 2036"/>
              <a:gd name="T5" fmla="*/ 176 h 718"/>
              <a:gd name="T6" fmla="*/ 496 w 2036"/>
              <a:gd name="T7" fmla="*/ 192 h 718"/>
              <a:gd name="T8" fmla="*/ 672 w 2036"/>
              <a:gd name="T9" fmla="*/ 208 h 718"/>
              <a:gd name="T10" fmla="*/ 832 w 2036"/>
              <a:gd name="T11" fmla="*/ 208 h 718"/>
              <a:gd name="T12" fmla="*/ 992 w 2036"/>
              <a:gd name="T13" fmla="*/ 208 h 718"/>
              <a:gd name="T14" fmla="*/ 1200 w 2036"/>
              <a:gd name="T15" fmla="*/ 192 h 718"/>
              <a:gd name="T16" fmla="*/ 1376 w 2036"/>
              <a:gd name="T17" fmla="*/ 176 h 718"/>
              <a:gd name="T18" fmla="*/ 1552 w 2036"/>
              <a:gd name="T19" fmla="*/ 144 h 718"/>
              <a:gd name="T20" fmla="*/ 1712 w 2036"/>
              <a:gd name="T21" fmla="*/ 112 h 718"/>
              <a:gd name="T22" fmla="*/ 1872 w 2036"/>
              <a:gd name="T23" fmla="*/ 48 h 718"/>
              <a:gd name="T24" fmla="*/ 2032 w 2036"/>
              <a:gd name="T25" fmla="*/ 0 h 718"/>
              <a:gd name="T26" fmla="*/ 2036 w 2036"/>
              <a:gd name="T27" fmla="*/ 490 h 718"/>
              <a:gd name="T28" fmla="*/ 1892 w 2036"/>
              <a:gd name="T29" fmla="*/ 550 h 718"/>
              <a:gd name="T30" fmla="*/ 1736 w 2036"/>
              <a:gd name="T31" fmla="*/ 598 h 718"/>
              <a:gd name="T32" fmla="*/ 1536 w 2036"/>
              <a:gd name="T33" fmla="*/ 650 h 718"/>
              <a:gd name="T34" fmla="*/ 1352 w 2036"/>
              <a:gd name="T35" fmla="*/ 686 h 718"/>
              <a:gd name="T36" fmla="*/ 1148 w 2036"/>
              <a:gd name="T37" fmla="*/ 702 h 718"/>
              <a:gd name="T38" fmla="*/ 908 w 2036"/>
              <a:gd name="T39" fmla="*/ 710 h 718"/>
              <a:gd name="T40" fmla="*/ 680 w 2036"/>
              <a:gd name="T41" fmla="*/ 718 h 718"/>
              <a:gd name="T42" fmla="*/ 352 w 2036"/>
              <a:gd name="T43" fmla="*/ 688 h 718"/>
              <a:gd name="T44" fmla="*/ 192 w 2036"/>
              <a:gd name="T45" fmla="*/ 656 h 718"/>
              <a:gd name="T46" fmla="*/ 92 w 2036"/>
              <a:gd name="T47" fmla="*/ 646 h 718"/>
              <a:gd name="T48" fmla="*/ 0 w 2036"/>
              <a:gd name="T49" fmla="*/ 608 h 718"/>
              <a:gd name="T50" fmla="*/ 16 w 2036"/>
              <a:gd name="T51" fmla="*/ 112 h 7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36"/>
              <a:gd name="T79" fmla="*/ 0 h 718"/>
              <a:gd name="T80" fmla="*/ 2036 w 2036"/>
              <a:gd name="T81" fmla="*/ 718 h 7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36" h="718">
                <a:moveTo>
                  <a:pt x="16" y="112"/>
                </a:moveTo>
                <a:lnTo>
                  <a:pt x="144" y="144"/>
                </a:lnTo>
                <a:lnTo>
                  <a:pt x="336" y="176"/>
                </a:lnTo>
                <a:lnTo>
                  <a:pt x="496" y="192"/>
                </a:lnTo>
                <a:lnTo>
                  <a:pt x="672" y="208"/>
                </a:lnTo>
                <a:lnTo>
                  <a:pt x="832" y="208"/>
                </a:lnTo>
                <a:lnTo>
                  <a:pt x="992" y="208"/>
                </a:lnTo>
                <a:lnTo>
                  <a:pt x="1200" y="192"/>
                </a:lnTo>
                <a:lnTo>
                  <a:pt x="1376" y="176"/>
                </a:lnTo>
                <a:lnTo>
                  <a:pt x="1552" y="144"/>
                </a:lnTo>
                <a:lnTo>
                  <a:pt x="1712" y="112"/>
                </a:lnTo>
                <a:lnTo>
                  <a:pt x="1872" y="48"/>
                </a:lnTo>
                <a:lnTo>
                  <a:pt x="2032" y="0"/>
                </a:lnTo>
                <a:lnTo>
                  <a:pt x="2036" y="490"/>
                </a:lnTo>
                <a:lnTo>
                  <a:pt x="1892" y="550"/>
                </a:lnTo>
                <a:lnTo>
                  <a:pt x="1736" y="598"/>
                </a:lnTo>
                <a:lnTo>
                  <a:pt x="1536" y="650"/>
                </a:lnTo>
                <a:lnTo>
                  <a:pt x="1352" y="686"/>
                </a:lnTo>
                <a:lnTo>
                  <a:pt x="1148" y="702"/>
                </a:lnTo>
                <a:lnTo>
                  <a:pt x="908" y="710"/>
                </a:lnTo>
                <a:lnTo>
                  <a:pt x="680" y="718"/>
                </a:lnTo>
                <a:lnTo>
                  <a:pt x="352" y="688"/>
                </a:lnTo>
                <a:lnTo>
                  <a:pt x="192" y="656"/>
                </a:lnTo>
                <a:lnTo>
                  <a:pt x="92" y="646"/>
                </a:lnTo>
                <a:lnTo>
                  <a:pt x="0" y="608"/>
                </a:lnTo>
                <a:lnTo>
                  <a:pt x="16" y="112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" name="Freeform 201"/>
          <p:cNvSpPr>
            <a:spLocks/>
          </p:cNvSpPr>
          <p:nvPr/>
        </p:nvSpPr>
        <p:spPr bwMode="auto">
          <a:xfrm>
            <a:off x="3059832" y="4077072"/>
            <a:ext cx="3146425" cy="1120775"/>
          </a:xfrm>
          <a:custGeom>
            <a:avLst/>
            <a:gdLst>
              <a:gd name="T0" fmla="*/ 0 w 1964"/>
              <a:gd name="T1" fmla="*/ 116 h 706"/>
              <a:gd name="T2" fmla="*/ 134 w 1964"/>
              <a:gd name="T3" fmla="*/ 144 h 706"/>
              <a:gd name="T4" fmla="*/ 302 w 1964"/>
              <a:gd name="T5" fmla="*/ 174 h 706"/>
              <a:gd name="T6" fmla="*/ 472 w 1964"/>
              <a:gd name="T7" fmla="*/ 180 h 706"/>
              <a:gd name="T8" fmla="*/ 643 w 1964"/>
              <a:gd name="T9" fmla="*/ 196 h 706"/>
              <a:gd name="T10" fmla="*/ 806 w 1964"/>
              <a:gd name="T11" fmla="*/ 198 h 706"/>
              <a:gd name="T12" fmla="*/ 962 w 1964"/>
              <a:gd name="T13" fmla="*/ 192 h 706"/>
              <a:gd name="T14" fmla="*/ 1154 w 1964"/>
              <a:gd name="T15" fmla="*/ 180 h 706"/>
              <a:gd name="T16" fmla="*/ 1325 w 1964"/>
              <a:gd name="T17" fmla="*/ 164 h 706"/>
              <a:gd name="T18" fmla="*/ 1495 w 1964"/>
              <a:gd name="T19" fmla="*/ 132 h 706"/>
              <a:gd name="T20" fmla="*/ 1650 w 1964"/>
              <a:gd name="T21" fmla="*/ 100 h 706"/>
              <a:gd name="T22" fmla="*/ 1802 w 1964"/>
              <a:gd name="T23" fmla="*/ 60 h 706"/>
              <a:gd name="T24" fmla="*/ 1958 w 1964"/>
              <a:gd name="T25" fmla="*/ 0 h 706"/>
              <a:gd name="T26" fmla="*/ 1964 w 1964"/>
              <a:gd name="T27" fmla="*/ 478 h 706"/>
              <a:gd name="T28" fmla="*/ 1825 w 1964"/>
              <a:gd name="T29" fmla="*/ 538 h 706"/>
              <a:gd name="T30" fmla="*/ 1673 w 1964"/>
              <a:gd name="T31" fmla="*/ 586 h 706"/>
              <a:gd name="T32" fmla="*/ 1480 w 1964"/>
              <a:gd name="T33" fmla="*/ 638 h 706"/>
              <a:gd name="T34" fmla="*/ 1302 w 1964"/>
              <a:gd name="T35" fmla="*/ 674 h 706"/>
              <a:gd name="T36" fmla="*/ 1104 w 1964"/>
              <a:gd name="T37" fmla="*/ 690 h 706"/>
              <a:gd name="T38" fmla="*/ 871 w 1964"/>
              <a:gd name="T39" fmla="*/ 698 h 706"/>
              <a:gd name="T40" fmla="*/ 651 w 1964"/>
              <a:gd name="T41" fmla="*/ 706 h 706"/>
              <a:gd name="T42" fmla="*/ 333 w 1964"/>
              <a:gd name="T43" fmla="*/ 676 h 706"/>
              <a:gd name="T44" fmla="*/ 178 w 1964"/>
              <a:gd name="T45" fmla="*/ 644 h 706"/>
              <a:gd name="T46" fmla="*/ 81 w 1964"/>
              <a:gd name="T47" fmla="*/ 634 h 706"/>
              <a:gd name="T48" fmla="*/ 2 w 1964"/>
              <a:gd name="T49" fmla="*/ 612 h 706"/>
              <a:gd name="T50" fmla="*/ 0 w 1964"/>
              <a:gd name="T51" fmla="*/ 116 h 7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64"/>
              <a:gd name="T79" fmla="*/ 0 h 706"/>
              <a:gd name="T80" fmla="*/ 1964 w 1964"/>
              <a:gd name="T81" fmla="*/ 706 h 7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64" h="706">
                <a:moveTo>
                  <a:pt x="0" y="116"/>
                </a:moveTo>
                <a:lnTo>
                  <a:pt x="134" y="144"/>
                </a:lnTo>
                <a:lnTo>
                  <a:pt x="302" y="174"/>
                </a:lnTo>
                <a:lnTo>
                  <a:pt x="472" y="180"/>
                </a:lnTo>
                <a:lnTo>
                  <a:pt x="643" y="196"/>
                </a:lnTo>
                <a:lnTo>
                  <a:pt x="806" y="198"/>
                </a:lnTo>
                <a:lnTo>
                  <a:pt x="962" y="192"/>
                </a:lnTo>
                <a:lnTo>
                  <a:pt x="1154" y="180"/>
                </a:lnTo>
                <a:lnTo>
                  <a:pt x="1325" y="164"/>
                </a:lnTo>
                <a:lnTo>
                  <a:pt x="1495" y="132"/>
                </a:lnTo>
                <a:lnTo>
                  <a:pt x="1650" y="100"/>
                </a:lnTo>
                <a:lnTo>
                  <a:pt x="1802" y="60"/>
                </a:lnTo>
                <a:lnTo>
                  <a:pt x="1958" y="0"/>
                </a:lnTo>
                <a:lnTo>
                  <a:pt x="1964" y="478"/>
                </a:lnTo>
                <a:lnTo>
                  <a:pt x="1825" y="538"/>
                </a:lnTo>
                <a:lnTo>
                  <a:pt x="1673" y="586"/>
                </a:lnTo>
                <a:lnTo>
                  <a:pt x="1480" y="638"/>
                </a:lnTo>
                <a:lnTo>
                  <a:pt x="1302" y="674"/>
                </a:lnTo>
                <a:lnTo>
                  <a:pt x="1104" y="690"/>
                </a:lnTo>
                <a:lnTo>
                  <a:pt x="871" y="698"/>
                </a:lnTo>
                <a:lnTo>
                  <a:pt x="651" y="706"/>
                </a:lnTo>
                <a:lnTo>
                  <a:pt x="333" y="676"/>
                </a:lnTo>
                <a:lnTo>
                  <a:pt x="178" y="644"/>
                </a:lnTo>
                <a:lnTo>
                  <a:pt x="81" y="634"/>
                </a:lnTo>
                <a:lnTo>
                  <a:pt x="2" y="612"/>
                </a:lnTo>
                <a:lnTo>
                  <a:pt x="0" y="116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0" name="Group 183"/>
          <p:cNvGrpSpPr>
            <a:grpSpLocks/>
          </p:cNvGrpSpPr>
          <p:nvPr/>
        </p:nvGrpSpPr>
        <p:grpSpPr bwMode="auto">
          <a:xfrm>
            <a:off x="2987824" y="3501008"/>
            <a:ext cx="3255962" cy="912812"/>
            <a:chOff x="3637" y="3289"/>
            <a:chExt cx="1971" cy="575"/>
          </a:xfrm>
        </p:grpSpPr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3637" y="3289"/>
              <a:ext cx="1971" cy="575"/>
            </a:xfrm>
            <a:custGeom>
              <a:avLst/>
              <a:gdLst>
                <a:gd name="T0" fmla="*/ 0 w 1971"/>
                <a:gd name="T1" fmla="*/ 462 h 559"/>
                <a:gd name="T2" fmla="*/ 852 w 1971"/>
                <a:gd name="T3" fmla="*/ 0 h 559"/>
                <a:gd name="T4" fmla="*/ 1971 w 1971"/>
                <a:gd name="T5" fmla="*/ 359 h 559"/>
                <a:gd name="T6" fmla="*/ 1779 w 1971"/>
                <a:gd name="T7" fmla="*/ 423 h 559"/>
                <a:gd name="T8" fmla="*/ 1539 w 1971"/>
                <a:gd name="T9" fmla="*/ 487 h 559"/>
                <a:gd name="T10" fmla="*/ 1380 w 1971"/>
                <a:gd name="T11" fmla="*/ 522 h 559"/>
                <a:gd name="T12" fmla="*/ 1158 w 1971"/>
                <a:gd name="T13" fmla="*/ 552 h 559"/>
                <a:gd name="T14" fmla="*/ 947 w 1971"/>
                <a:gd name="T15" fmla="*/ 543 h 559"/>
                <a:gd name="T16" fmla="*/ 691 w 1971"/>
                <a:gd name="T17" fmla="*/ 559 h 559"/>
                <a:gd name="T18" fmla="*/ 371 w 1971"/>
                <a:gd name="T19" fmla="*/ 535 h 559"/>
                <a:gd name="T20" fmla="*/ 198 w 1971"/>
                <a:gd name="T21" fmla="*/ 516 h 559"/>
                <a:gd name="T22" fmla="*/ 60 w 1971"/>
                <a:gd name="T23" fmla="*/ 480 h 559"/>
                <a:gd name="T24" fmla="*/ 0 w 1971"/>
                <a:gd name="T25" fmla="*/ 462 h 5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71"/>
                <a:gd name="T40" fmla="*/ 0 h 559"/>
                <a:gd name="T41" fmla="*/ 1971 w 1971"/>
                <a:gd name="T42" fmla="*/ 559 h 5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71" h="559">
                  <a:moveTo>
                    <a:pt x="0" y="462"/>
                  </a:moveTo>
                  <a:lnTo>
                    <a:pt x="852" y="0"/>
                  </a:lnTo>
                  <a:lnTo>
                    <a:pt x="1971" y="359"/>
                  </a:lnTo>
                  <a:lnTo>
                    <a:pt x="1779" y="423"/>
                  </a:lnTo>
                  <a:lnTo>
                    <a:pt x="1539" y="487"/>
                  </a:lnTo>
                  <a:lnTo>
                    <a:pt x="1380" y="522"/>
                  </a:lnTo>
                  <a:lnTo>
                    <a:pt x="1158" y="552"/>
                  </a:lnTo>
                  <a:lnTo>
                    <a:pt x="947" y="543"/>
                  </a:lnTo>
                  <a:lnTo>
                    <a:pt x="691" y="559"/>
                  </a:lnTo>
                  <a:lnTo>
                    <a:pt x="371" y="535"/>
                  </a:lnTo>
                  <a:lnTo>
                    <a:pt x="198" y="516"/>
                  </a:lnTo>
                  <a:lnTo>
                    <a:pt x="60" y="480"/>
                  </a:lnTo>
                  <a:lnTo>
                    <a:pt x="0" y="46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185"/>
            <p:cNvGrpSpPr>
              <a:grpSpLocks/>
            </p:cNvGrpSpPr>
            <p:nvPr/>
          </p:nvGrpSpPr>
          <p:grpSpPr bwMode="auto">
            <a:xfrm>
              <a:off x="4019" y="3451"/>
              <a:ext cx="346" cy="282"/>
              <a:chOff x="4019" y="3451"/>
              <a:chExt cx="346" cy="282"/>
            </a:xfrm>
          </p:grpSpPr>
          <p:sp>
            <p:nvSpPr>
              <p:cNvPr id="209" name="Freeform 186"/>
              <p:cNvSpPr>
                <a:spLocks/>
              </p:cNvSpPr>
              <p:nvPr/>
            </p:nvSpPr>
            <p:spPr bwMode="auto">
              <a:xfrm>
                <a:off x="4019" y="3627"/>
                <a:ext cx="90" cy="106"/>
              </a:xfrm>
              <a:custGeom>
                <a:avLst/>
                <a:gdLst>
                  <a:gd name="T0" fmla="*/ 61 w 154"/>
                  <a:gd name="T1" fmla="*/ 5 h 186"/>
                  <a:gd name="T2" fmla="*/ 13 w 154"/>
                  <a:gd name="T3" fmla="*/ 133 h 186"/>
                  <a:gd name="T4" fmla="*/ 141 w 154"/>
                  <a:gd name="T5" fmla="*/ 181 h 186"/>
                  <a:gd name="T6" fmla="*/ 93 w 154"/>
                  <a:gd name="T7" fmla="*/ 101 h 186"/>
                  <a:gd name="T8" fmla="*/ 61 w 154"/>
                  <a:gd name="T9" fmla="*/ 5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86"/>
                  <a:gd name="T17" fmla="*/ 154 w 154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87"/>
              <p:cNvSpPr>
                <a:spLocks/>
              </p:cNvSpPr>
              <p:nvPr/>
            </p:nvSpPr>
            <p:spPr bwMode="auto">
              <a:xfrm>
                <a:off x="4275" y="3451"/>
                <a:ext cx="90" cy="106"/>
              </a:xfrm>
              <a:custGeom>
                <a:avLst/>
                <a:gdLst>
                  <a:gd name="T0" fmla="*/ 61 w 154"/>
                  <a:gd name="T1" fmla="*/ 5 h 186"/>
                  <a:gd name="T2" fmla="*/ 13 w 154"/>
                  <a:gd name="T3" fmla="*/ 133 h 186"/>
                  <a:gd name="T4" fmla="*/ 141 w 154"/>
                  <a:gd name="T5" fmla="*/ 181 h 186"/>
                  <a:gd name="T6" fmla="*/ 93 w 154"/>
                  <a:gd name="T7" fmla="*/ 101 h 186"/>
                  <a:gd name="T8" fmla="*/ 61 w 154"/>
                  <a:gd name="T9" fmla="*/ 5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86"/>
                  <a:gd name="T17" fmla="*/ 154 w 154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88"/>
              <p:cNvSpPr>
                <a:spLocks/>
              </p:cNvSpPr>
              <p:nvPr/>
            </p:nvSpPr>
            <p:spPr bwMode="auto">
              <a:xfrm flipH="1">
                <a:off x="4179" y="3579"/>
                <a:ext cx="90" cy="106"/>
              </a:xfrm>
              <a:custGeom>
                <a:avLst/>
                <a:gdLst>
                  <a:gd name="T0" fmla="*/ 61 w 154"/>
                  <a:gd name="T1" fmla="*/ 5 h 186"/>
                  <a:gd name="T2" fmla="*/ 13 w 154"/>
                  <a:gd name="T3" fmla="*/ 133 h 186"/>
                  <a:gd name="T4" fmla="*/ 141 w 154"/>
                  <a:gd name="T5" fmla="*/ 181 h 186"/>
                  <a:gd name="T6" fmla="*/ 93 w 154"/>
                  <a:gd name="T7" fmla="*/ 101 h 186"/>
                  <a:gd name="T8" fmla="*/ 61 w 154"/>
                  <a:gd name="T9" fmla="*/ 5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86"/>
                  <a:gd name="T17" fmla="*/ 154 w 154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86">
                    <a:moveTo>
                      <a:pt x="61" y="5"/>
                    </a:moveTo>
                    <a:cubicBezTo>
                      <a:pt x="48" y="10"/>
                      <a:pt x="0" y="104"/>
                      <a:pt x="13" y="133"/>
                    </a:cubicBezTo>
                    <a:cubicBezTo>
                      <a:pt x="26" y="162"/>
                      <a:pt x="128" y="186"/>
                      <a:pt x="141" y="181"/>
                    </a:cubicBezTo>
                    <a:cubicBezTo>
                      <a:pt x="154" y="176"/>
                      <a:pt x="109" y="127"/>
                      <a:pt x="93" y="101"/>
                    </a:cubicBezTo>
                    <a:cubicBezTo>
                      <a:pt x="77" y="75"/>
                      <a:pt x="74" y="0"/>
                      <a:pt x="61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" name="Group 177"/>
          <p:cNvGrpSpPr>
            <a:grpSpLocks/>
          </p:cNvGrpSpPr>
          <p:nvPr/>
        </p:nvGrpSpPr>
        <p:grpSpPr bwMode="auto">
          <a:xfrm>
            <a:off x="4427984" y="2708920"/>
            <a:ext cx="2374900" cy="1355725"/>
            <a:chOff x="4084" y="1704"/>
            <a:chExt cx="1464" cy="822"/>
          </a:xfrm>
        </p:grpSpPr>
        <p:sp>
          <p:nvSpPr>
            <p:cNvPr id="213" name="Freeform 178"/>
            <p:cNvSpPr>
              <a:spLocks/>
            </p:cNvSpPr>
            <p:nvPr/>
          </p:nvSpPr>
          <p:spPr bwMode="auto">
            <a:xfrm>
              <a:off x="4084" y="1704"/>
              <a:ext cx="1464" cy="822"/>
            </a:xfrm>
            <a:custGeom>
              <a:avLst/>
              <a:gdLst>
                <a:gd name="T0" fmla="*/ 0 w 1464"/>
                <a:gd name="T1" fmla="*/ 480 h 822"/>
                <a:gd name="T2" fmla="*/ 884 w 1464"/>
                <a:gd name="T3" fmla="*/ 0 h 822"/>
                <a:gd name="T4" fmla="*/ 984 w 1464"/>
                <a:gd name="T5" fmla="*/ 30 h 822"/>
                <a:gd name="T6" fmla="*/ 1128 w 1464"/>
                <a:gd name="T7" fmla="*/ 90 h 822"/>
                <a:gd name="T8" fmla="*/ 1260 w 1464"/>
                <a:gd name="T9" fmla="*/ 162 h 822"/>
                <a:gd name="T10" fmla="*/ 1380 w 1464"/>
                <a:gd name="T11" fmla="*/ 258 h 822"/>
                <a:gd name="T12" fmla="*/ 1440 w 1464"/>
                <a:gd name="T13" fmla="*/ 318 h 822"/>
                <a:gd name="T14" fmla="*/ 1464 w 1464"/>
                <a:gd name="T15" fmla="*/ 402 h 822"/>
                <a:gd name="T16" fmla="*/ 1464 w 1464"/>
                <a:gd name="T17" fmla="*/ 510 h 822"/>
                <a:gd name="T18" fmla="*/ 1416 w 1464"/>
                <a:gd name="T19" fmla="*/ 594 h 822"/>
                <a:gd name="T20" fmla="*/ 1356 w 1464"/>
                <a:gd name="T21" fmla="*/ 678 h 822"/>
                <a:gd name="T22" fmla="*/ 1272 w 1464"/>
                <a:gd name="T23" fmla="*/ 738 h 822"/>
                <a:gd name="T24" fmla="*/ 1212 w 1464"/>
                <a:gd name="T25" fmla="*/ 774 h 822"/>
                <a:gd name="T26" fmla="*/ 1140 w 1464"/>
                <a:gd name="T27" fmla="*/ 822 h 822"/>
                <a:gd name="T28" fmla="*/ 0 w 1464"/>
                <a:gd name="T29" fmla="*/ 468 h 8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4"/>
                <a:gd name="T46" fmla="*/ 0 h 822"/>
                <a:gd name="T47" fmla="*/ 1464 w 1464"/>
                <a:gd name="T48" fmla="*/ 822 h 8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4" h="822">
                  <a:moveTo>
                    <a:pt x="0" y="480"/>
                  </a:moveTo>
                  <a:lnTo>
                    <a:pt x="884" y="0"/>
                  </a:lnTo>
                  <a:lnTo>
                    <a:pt x="984" y="30"/>
                  </a:lnTo>
                  <a:lnTo>
                    <a:pt x="1128" y="90"/>
                  </a:lnTo>
                  <a:lnTo>
                    <a:pt x="1260" y="162"/>
                  </a:lnTo>
                  <a:lnTo>
                    <a:pt x="1380" y="258"/>
                  </a:lnTo>
                  <a:lnTo>
                    <a:pt x="1440" y="318"/>
                  </a:lnTo>
                  <a:lnTo>
                    <a:pt x="1464" y="402"/>
                  </a:lnTo>
                  <a:lnTo>
                    <a:pt x="1464" y="510"/>
                  </a:lnTo>
                  <a:lnTo>
                    <a:pt x="1416" y="594"/>
                  </a:lnTo>
                  <a:lnTo>
                    <a:pt x="1356" y="678"/>
                  </a:lnTo>
                  <a:lnTo>
                    <a:pt x="1272" y="738"/>
                  </a:lnTo>
                  <a:lnTo>
                    <a:pt x="1212" y="774"/>
                  </a:lnTo>
                  <a:lnTo>
                    <a:pt x="1140" y="822"/>
                  </a:lnTo>
                  <a:lnTo>
                    <a:pt x="0" y="468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79"/>
            <p:cNvSpPr>
              <a:spLocks/>
            </p:cNvSpPr>
            <p:nvPr/>
          </p:nvSpPr>
          <p:spPr bwMode="auto">
            <a:xfrm>
              <a:off x="5176" y="2176"/>
              <a:ext cx="112" cy="117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180"/>
            <p:cNvSpPr>
              <a:spLocks/>
            </p:cNvSpPr>
            <p:nvPr/>
          </p:nvSpPr>
          <p:spPr bwMode="auto">
            <a:xfrm>
              <a:off x="5304" y="2144"/>
              <a:ext cx="128" cy="14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181"/>
            <p:cNvSpPr>
              <a:spLocks/>
            </p:cNvSpPr>
            <p:nvPr/>
          </p:nvSpPr>
          <p:spPr bwMode="auto">
            <a:xfrm>
              <a:off x="5144" y="2032"/>
              <a:ext cx="112" cy="69"/>
            </a:xfrm>
            <a:custGeom>
              <a:avLst/>
              <a:gdLst>
                <a:gd name="T0" fmla="*/ 72 w 128"/>
                <a:gd name="T1" fmla="*/ 16 h 149"/>
                <a:gd name="T2" fmla="*/ 8 w 128"/>
                <a:gd name="T3" fmla="*/ 32 h 149"/>
                <a:gd name="T4" fmla="*/ 24 w 128"/>
                <a:gd name="T5" fmla="*/ 112 h 149"/>
                <a:gd name="T6" fmla="*/ 120 w 128"/>
                <a:gd name="T7" fmla="*/ 128 h 149"/>
                <a:gd name="T8" fmla="*/ 72 w 128"/>
                <a:gd name="T9" fmla="*/ 1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9"/>
                <a:gd name="T17" fmla="*/ 128 w 12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9">
                  <a:moveTo>
                    <a:pt x="72" y="16"/>
                  </a:moveTo>
                  <a:cubicBezTo>
                    <a:pt x="53" y="0"/>
                    <a:pt x="16" y="16"/>
                    <a:pt x="8" y="32"/>
                  </a:cubicBezTo>
                  <a:cubicBezTo>
                    <a:pt x="0" y="48"/>
                    <a:pt x="5" y="96"/>
                    <a:pt x="24" y="112"/>
                  </a:cubicBezTo>
                  <a:cubicBezTo>
                    <a:pt x="43" y="128"/>
                    <a:pt x="112" y="149"/>
                    <a:pt x="120" y="128"/>
                  </a:cubicBezTo>
                  <a:cubicBezTo>
                    <a:pt x="128" y="107"/>
                    <a:pt x="91" y="32"/>
                    <a:pt x="72" y="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7" name="Freeform 159"/>
          <p:cNvSpPr>
            <a:spLocks/>
          </p:cNvSpPr>
          <p:nvPr/>
        </p:nvSpPr>
        <p:spPr bwMode="auto">
          <a:xfrm>
            <a:off x="2627784" y="2492896"/>
            <a:ext cx="3238500" cy="908050"/>
          </a:xfrm>
          <a:custGeom>
            <a:avLst/>
            <a:gdLst>
              <a:gd name="T0" fmla="*/ 1152 w 2040"/>
              <a:gd name="T1" fmla="*/ 572 h 572"/>
              <a:gd name="T2" fmla="*/ 2040 w 2040"/>
              <a:gd name="T3" fmla="*/ 92 h 572"/>
              <a:gd name="T4" fmla="*/ 1812 w 2040"/>
              <a:gd name="T5" fmla="*/ 68 h 572"/>
              <a:gd name="T6" fmla="*/ 1680 w 2040"/>
              <a:gd name="T7" fmla="*/ 44 h 572"/>
              <a:gd name="T8" fmla="*/ 1526 w 2040"/>
              <a:gd name="T9" fmla="*/ 20 h 572"/>
              <a:gd name="T10" fmla="*/ 1334 w 2040"/>
              <a:gd name="T11" fmla="*/ 0 h 572"/>
              <a:gd name="T12" fmla="*/ 1150 w 2040"/>
              <a:gd name="T13" fmla="*/ 4 h 572"/>
              <a:gd name="T14" fmla="*/ 1002 w 2040"/>
              <a:gd name="T15" fmla="*/ 0 h 572"/>
              <a:gd name="T16" fmla="*/ 854 w 2040"/>
              <a:gd name="T17" fmla="*/ 8 h 572"/>
              <a:gd name="T18" fmla="*/ 696 w 2040"/>
              <a:gd name="T19" fmla="*/ 20 h 572"/>
              <a:gd name="T20" fmla="*/ 530 w 2040"/>
              <a:gd name="T21" fmla="*/ 44 h 572"/>
              <a:gd name="T22" fmla="*/ 382 w 2040"/>
              <a:gd name="T23" fmla="*/ 72 h 572"/>
              <a:gd name="T24" fmla="*/ 286 w 2040"/>
              <a:gd name="T25" fmla="*/ 96 h 572"/>
              <a:gd name="T26" fmla="*/ 176 w 2040"/>
              <a:gd name="T27" fmla="*/ 128 h 572"/>
              <a:gd name="T28" fmla="*/ 88 w 2040"/>
              <a:gd name="T29" fmla="*/ 160 h 572"/>
              <a:gd name="T30" fmla="*/ 0 w 2040"/>
              <a:gd name="T31" fmla="*/ 196 h 572"/>
              <a:gd name="T32" fmla="*/ 1152 w 2040"/>
              <a:gd name="T33" fmla="*/ 572 h 57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0"/>
              <a:gd name="T52" fmla="*/ 0 h 572"/>
              <a:gd name="T53" fmla="*/ 2040 w 2040"/>
              <a:gd name="T54" fmla="*/ 572 h 57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0" h="572">
                <a:moveTo>
                  <a:pt x="1152" y="572"/>
                </a:moveTo>
                <a:lnTo>
                  <a:pt x="2040" y="92"/>
                </a:lnTo>
                <a:lnTo>
                  <a:pt x="1812" y="68"/>
                </a:lnTo>
                <a:lnTo>
                  <a:pt x="1680" y="44"/>
                </a:lnTo>
                <a:lnTo>
                  <a:pt x="1526" y="20"/>
                </a:lnTo>
                <a:lnTo>
                  <a:pt x="1334" y="0"/>
                </a:lnTo>
                <a:lnTo>
                  <a:pt x="1150" y="4"/>
                </a:lnTo>
                <a:lnTo>
                  <a:pt x="1002" y="0"/>
                </a:lnTo>
                <a:lnTo>
                  <a:pt x="854" y="8"/>
                </a:lnTo>
                <a:lnTo>
                  <a:pt x="696" y="20"/>
                </a:lnTo>
                <a:lnTo>
                  <a:pt x="530" y="44"/>
                </a:lnTo>
                <a:lnTo>
                  <a:pt x="382" y="72"/>
                </a:lnTo>
                <a:lnTo>
                  <a:pt x="286" y="96"/>
                </a:lnTo>
                <a:lnTo>
                  <a:pt x="176" y="128"/>
                </a:lnTo>
                <a:lnTo>
                  <a:pt x="88" y="160"/>
                </a:lnTo>
                <a:lnTo>
                  <a:pt x="0" y="196"/>
                </a:lnTo>
                <a:lnTo>
                  <a:pt x="1152" y="5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3" name="Group 160"/>
          <p:cNvGrpSpPr>
            <a:grpSpLocks/>
          </p:cNvGrpSpPr>
          <p:nvPr/>
        </p:nvGrpSpPr>
        <p:grpSpPr bwMode="auto">
          <a:xfrm rot="19972800">
            <a:off x="1463675" y="1539875"/>
            <a:ext cx="5692775" cy="1150938"/>
            <a:chOff x="198" y="3003"/>
            <a:chExt cx="3586" cy="725"/>
          </a:xfrm>
        </p:grpSpPr>
        <p:sp>
          <p:nvSpPr>
            <p:cNvPr id="190" name="Freeform 161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62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Oval 163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Oval 164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Oval 165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Oval 166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Oval 167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69"/>
          <p:cNvGrpSpPr>
            <a:grpSpLocks/>
          </p:cNvGrpSpPr>
          <p:nvPr/>
        </p:nvGrpSpPr>
        <p:grpSpPr bwMode="auto">
          <a:xfrm rot="18213907">
            <a:off x="1088231" y="2182019"/>
            <a:ext cx="5692775" cy="1150938"/>
            <a:chOff x="198" y="3003"/>
            <a:chExt cx="3586" cy="725"/>
          </a:xfrm>
        </p:grpSpPr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98" y="3003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71" descr="Дуб"/>
            <p:cNvSpPr>
              <a:spLocks/>
            </p:cNvSpPr>
            <p:nvPr/>
          </p:nvSpPr>
          <p:spPr bwMode="auto">
            <a:xfrm>
              <a:off x="2528" y="3336"/>
              <a:ext cx="1256" cy="392"/>
            </a:xfrm>
            <a:custGeom>
              <a:avLst/>
              <a:gdLst>
                <a:gd name="T0" fmla="*/ 64 w 1256"/>
                <a:gd name="T1" fmla="*/ 0 h 392"/>
                <a:gd name="T2" fmla="*/ 1152 w 1256"/>
                <a:gd name="T3" fmla="*/ 56 h 392"/>
                <a:gd name="T4" fmla="*/ 1256 w 1256"/>
                <a:gd name="T5" fmla="*/ 208 h 392"/>
                <a:gd name="T6" fmla="*/ 1192 w 1256"/>
                <a:gd name="T7" fmla="*/ 352 h 392"/>
                <a:gd name="T8" fmla="*/ 672 w 1256"/>
                <a:gd name="T9" fmla="*/ 392 h 392"/>
                <a:gd name="T10" fmla="*/ 440 w 1256"/>
                <a:gd name="T11" fmla="*/ 392 h 392"/>
                <a:gd name="T12" fmla="*/ 0 w 1256"/>
                <a:gd name="T13" fmla="*/ 320 h 392"/>
                <a:gd name="T14" fmla="*/ 64 w 1256"/>
                <a:gd name="T15" fmla="*/ 0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6"/>
                <a:gd name="T25" fmla="*/ 0 h 392"/>
                <a:gd name="T26" fmla="*/ 1256 w 1256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6" h="392">
                  <a:moveTo>
                    <a:pt x="64" y="0"/>
                  </a:moveTo>
                  <a:lnTo>
                    <a:pt x="1152" y="56"/>
                  </a:lnTo>
                  <a:lnTo>
                    <a:pt x="1256" y="208"/>
                  </a:lnTo>
                  <a:lnTo>
                    <a:pt x="1192" y="352"/>
                  </a:lnTo>
                  <a:lnTo>
                    <a:pt x="672" y="392"/>
                  </a:lnTo>
                  <a:lnTo>
                    <a:pt x="440" y="392"/>
                  </a:lnTo>
                  <a:lnTo>
                    <a:pt x="0" y="320"/>
                  </a:lnTo>
                  <a:lnTo>
                    <a:pt x="64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Oval 172"/>
            <p:cNvSpPr>
              <a:spLocks noChangeArrowheads="1"/>
            </p:cNvSpPr>
            <p:nvPr/>
          </p:nvSpPr>
          <p:spPr bwMode="auto">
            <a:xfrm>
              <a:off x="26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Oval 173"/>
            <p:cNvSpPr>
              <a:spLocks noChangeArrowheads="1"/>
            </p:cNvSpPr>
            <p:nvPr/>
          </p:nvSpPr>
          <p:spPr bwMode="auto">
            <a:xfrm>
              <a:off x="2752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Oval 174"/>
            <p:cNvSpPr>
              <a:spLocks noChangeArrowheads="1"/>
            </p:cNvSpPr>
            <p:nvPr/>
          </p:nvSpPr>
          <p:spPr bwMode="auto">
            <a:xfrm>
              <a:off x="2848" y="3408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Oval 175"/>
            <p:cNvSpPr>
              <a:spLocks noChangeArrowheads="1"/>
            </p:cNvSpPr>
            <p:nvPr/>
          </p:nvSpPr>
          <p:spPr bwMode="auto">
            <a:xfrm>
              <a:off x="2960" y="3416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Oval 176"/>
            <p:cNvSpPr>
              <a:spLocks noChangeArrowheads="1"/>
            </p:cNvSpPr>
            <p:nvPr/>
          </p:nvSpPr>
          <p:spPr bwMode="auto">
            <a:xfrm>
              <a:off x="2496" y="3400"/>
              <a:ext cx="27" cy="4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8" name="Text Box 207"/>
          <p:cNvSpPr txBox="1">
            <a:spLocks noChangeArrowheads="1"/>
          </p:cNvSpPr>
          <p:nvPr/>
        </p:nvSpPr>
        <p:spPr bwMode="auto">
          <a:xfrm>
            <a:off x="2267744" y="2204864"/>
            <a:ext cx="4325938" cy="10668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Какая часть сыра </a:t>
            </a:r>
          </a:p>
          <a:p>
            <a:r>
              <a:rPr lang="ru-RU" sz="3200" b="1" dirty="0"/>
              <a:t>осталась на блюде?</a:t>
            </a:r>
          </a:p>
        </p:txBody>
      </p:sp>
      <p:sp>
        <p:nvSpPr>
          <p:cNvPr id="219" name="Text Box 3"/>
          <p:cNvSpPr txBox="1">
            <a:spLocks noChangeArrowheads="1"/>
          </p:cNvSpPr>
          <p:nvPr/>
        </p:nvSpPr>
        <p:spPr bwMode="auto">
          <a:xfrm>
            <a:off x="784225" y="5738813"/>
            <a:ext cx="1381125" cy="7620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доли</a:t>
            </a:r>
          </a:p>
        </p:txBody>
      </p: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822325" y="5749925"/>
            <a:ext cx="1628775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долей</a:t>
            </a:r>
          </a:p>
        </p:txBody>
      </p:sp>
      <p:sp>
        <p:nvSpPr>
          <p:cNvPr id="221" name="Text Box 2"/>
          <p:cNvSpPr txBox="1">
            <a:spLocks noChangeArrowheads="1"/>
          </p:cNvSpPr>
          <p:nvPr/>
        </p:nvSpPr>
        <p:spPr bwMode="auto">
          <a:xfrm>
            <a:off x="187325" y="5408613"/>
            <a:ext cx="641350" cy="118903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222" name="Text Box 4"/>
          <p:cNvSpPr txBox="1">
            <a:spLocks noChangeArrowheads="1"/>
          </p:cNvSpPr>
          <p:nvPr/>
        </p:nvSpPr>
        <p:spPr bwMode="auto">
          <a:xfrm>
            <a:off x="179512" y="5445224"/>
            <a:ext cx="641350" cy="1189037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23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641350" cy="1189038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50825" y="5445125"/>
            <a:ext cx="2200275" cy="1189038"/>
            <a:chOff x="102" y="3439"/>
            <a:chExt cx="1386" cy="749"/>
          </a:xfrm>
        </p:grpSpPr>
        <p:sp>
          <p:nvSpPr>
            <p:cNvPr id="225" name="Text Box 6"/>
            <p:cNvSpPr txBox="1">
              <a:spLocks noChangeArrowheads="1"/>
            </p:cNvSpPr>
            <p:nvPr/>
          </p:nvSpPr>
          <p:spPr bwMode="auto">
            <a:xfrm>
              <a:off x="102" y="3439"/>
              <a:ext cx="404" cy="74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26" name="Text Box 7"/>
            <p:cNvSpPr txBox="1">
              <a:spLocks noChangeArrowheads="1"/>
            </p:cNvSpPr>
            <p:nvPr/>
          </p:nvSpPr>
          <p:spPr bwMode="auto">
            <a:xfrm>
              <a:off x="462" y="3631"/>
              <a:ext cx="1026" cy="4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долей</a:t>
              </a:r>
            </a:p>
          </p:txBody>
        </p:sp>
      </p:grpSp>
      <p:grpSp>
        <p:nvGrpSpPr>
          <p:cNvPr id="26" name="Group 189"/>
          <p:cNvGrpSpPr>
            <a:grpSpLocks/>
          </p:cNvGrpSpPr>
          <p:nvPr/>
        </p:nvGrpSpPr>
        <p:grpSpPr bwMode="auto">
          <a:xfrm>
            <a:off x="3059832" y="2708920"/>
            <a:ext cx="2794000" cy="3086100"/>
            <a:chOff x="1904" y="1776"/>
            <a:chExt cx="1760" cy="1944"/>
          </a:xfrm>
        </p:grpSpPr>
        <p:sp>
          <p:nvSpPr>
            <p:cNvPr id="187" name="Line 190"/>
            <p:cNvSpPr>
              <a:spLocks noChangeShapeType="1"/>
            </p:cNvSpPr>
            <p:nvPr/>
          </p:nvSpPr>
          <p:spPr bwMode="auto">
            <a:xfrm flipV="1">
              <a:off x="1912" y="1776"/>
              <a:ext cx="1752" cy="94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Line 191"/>
            <p:cNvSpPr>
              <a:spLocks noChangeShapeType="1"/>
            </p:cNvSpPr>
            <p:nvPr/>
          </p:nvSpPr>
          <p:spPr bwMode="auto">
            <a:xfrm>
              <a:off x="1904" y="2720"/>
              <a:ext cx="8" cy="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4" name="Group 204"/>
          <p:cNvGrpSpPr>
            <a:grpSpLocks/>
          </p:cNvGrpSpPr>
          <p:nvPr/>
        </p:nvGrpSpPr>
        <p:grpSpPr bwMode="auto">
          <a:xfrm>
            <a:off x="2613025" y="2933700"/>
            <a:ext cx="3619500" cy="2730500"/>
            <a:chOff x="1648" y="1896"/>
            <a:chExt cx="2280" cy="1720"/>
          </a:xfrm>
        </p:grpSpPr>
        <p:sp>
          <p:nvSpPr>
            <p:cNvPr id="184" name="Line 205"/>
            <p:cNvSpPr>
              <a:spLocks noChangeShapeType="1"/>
            </p:cNvSpPr>
            <p:nvPr/>
          </p:nvSpPr>
          <p:spPr bwMode="auto">
            <a:xfrm>
              <a:off x="1648" y="1896"/>
              <a:ext cx="2280" cy="72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206"/>
            <p:cNvSpPr>
              <a:spLocks noChangeShapeType="1"/>
            </p:cNvSpPr>
            <p:nvPr/>
          </p:nvSpPr>
          <p:spPr bwMode="auto">
            <a:xfrm>
              <a:off x="3912" y="2616"/>
              <a:ext cx="8" cy="10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7" name="Freeform 203"/>
          <p:cNvSpPr>
            <a:spLocks/>
          </p:cNvSpPr>
          <p:nvPr/>
        </p:nvSpPr>
        <p:spPr bwMode="auto">
          <a:xfrm>
            <a:off x="2019300" y="4337050"/>
            <a:ext cx="4749800" cy="900113"/>
          </a:xfrm>
          <a:custGeom>
            <a:avLst/>
            <a:gdLst>
              <a:gd name="T0" fmla="*/ 0 w 2992"/>
              <a:gd name="T1" fmla="*/ 0 h 567"/>
              <a:gd name="T2" fmla="*/ 104 w 2992"/>
              <a:gd name="T3" fmla="*/ 192 h 567"/>
              <a:gd name="T4" fmla="*/ 224 w 2992"/>
              <a:gd name="T5" fmla="*/ 304 h 567"/>
              <a:gd name="T6" fmla="*/ 408 w 2992"/>
              <a:gd name="T7" fmla="*/ 384 h 567"/>
              <a:gd name="T8" fmla="*/ 616 w 2992"/>
              <a:gd name="T9" fmla="*/ 456 h 567"/>
              <a:gd name="T10" fmla="*/ 880 w 2992"/>
              <a:gd name="T11" fmla="*/ 520 h 567"/>
              <a:gd name="T12" fmla="*/ 1184 w 2992"/>
              <a:gd name="T13" fmla="*/ 560 h 567"/>
              <a:gd name="T14" fmla="*/ 1480 w 2992"/>
              <a:gd name="T15" fmla="*/ 560 h 567"/>
              <a:gd name="T16" fmla="*/ 1824 w 2992"/>
              <a:gd name="T17" fmla="*/ 552 h 567"/>
              <a:gd name="T18" fmla="*/ 2144 w 2992"/>
              <a:gd name="T19" fmla="*/ 504 h 567"/>
              <a:gd name="T20" fmla="*/ 2368 w 2992"/>
              <a:gd name="T21" fmla="*/ 448 h 567"/>
              <a:gd name="T22" fmla="*/ 2632 w 2992"/>
              <a:gd name="T23" fmla="*/ 360 h 567"/>
              <a:gd name="T24" fmla="*/ 2816 w 2992"/>
              <a:gd name="T25" fmla="*/ 240 h 567"/>
              <a:gd name="T26" fmla="*/ 2936 w 2992"/>
              <a:gd name="T27" fmla="*/ 104 h 567"/>
              <a:gd name="T28" fmla="*/ 2992 w 2992"/>
              <a:gd name="T29" fmla="*/ 8 h 5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92"/>
              <a:gd name="T46" fmla="*/ 0 h 567"/>
              <a:gd name="T47" fmla="*/ 2992 w 2992"/>
              <a:gd name="T48" fmla="*/ 567 h 5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92" h="567">
                <a:moveTo>
                  <a:pt x="0" y="0"/>
                </a:moveTo>
                <a:cubicBezTo>
                  <a:pt x="33" y="70"/>
                  <a:pt x="67" y="141"/>
                  <a:pt x="104" y="192"/>
                </a:cubicBezTo>
                <a:cubicBezTo>
                  <a:pt x="141" y="243"/>
                  <a:pt x="173" y="272"/>
                  <a:pt x="224" y="304"/>
                </a:cubicBezTo>
                <a:cubicBezTo>
                  <a:pt x="275" y="336"/>
                  <a:pt x="343" y="359"/>
                  <a:pt x="408" y="384"/>
                </a:cubicBezTo>
                <a:cubicBezTo>
                  <a:pt x="473" y="409"/>
                  <a:pt x="537" y="433"/>
                  <a:pt x="616" y="456"/>
                </a:cubicBezTo>
                <a:cubicBezTo>
                  <a:pt x="695" y="479"/>
                  <a:pt x="785" y="503"/>
                  <a:pt x="880" y="520"/>
                </a:cubicBezTo>
                <a:cubicBezTo>
                  <a:pt x="975" y="537"/>
                  <a:pt x="1084" y="553"/>
                  <a:pt x="1184" y="560"/>
                </a:cubicBezTo>
                <a:cubicBezTo>
                  <a:pt x="1284" y="567"/>
                  <a:pt x="1373" y="561"/>
                  <a:pt x="1480" y="560"/>
                </a:cubicBezTo>
                <a:cubicBezTo>
                  <a:pt x="1587" y="559"/>
                  <a:pt x="1713" y="561"/>
                  <a:pt x="1824" y="552"/>
                </a:cubicBezTo>
                <a:cubicBezTo>
                  <a:pt x="1935" y="543"/>
                  <a:pt x="2053" y="521"/>
                  <a:pt x="2144" y="504"/>
                </a:cubicBezTo>
                <a:cubicBezTo>
                  <a:pt x="2235" y="487"/>
                  <a:pt x="2287" y="472"/>
                  <a:pt x="2368" y="448"/>
                </a:cubicBezTo>
                <a:cubicBezTo>
                  <a:pt x="2449" y="424"/>
                  <a:pt x="2557" y="395"/>
                  <a:pt x="2632" y="360"/>
                </a:cubicBezTo>
                <a:cubicBezTo>
                  <a:pt x="2707" y="325"/>
                  <a:pt x="2765" y="283"/>
                  <a:pt x="2816" y="240"/>
                </a:cubicBezTo>
                <a:cubicBezTo>
                  <a:pt x="2867" y="197"/>
                  <a:pt x="2907" y="143"/>
                  <a:pt x="2936" y="104"/>
                </a:cubicBezTo>
                <a:cubicBezTo>
                  <a:pt x="2965" y="65"/>
                  <a:pt x="2974" y="38"/>
                  <a:pt x="2992" y="8"/>
                </a:cubicBezTo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28" name="Group 192"/>
          <p:cNvGrpSpPr>
            <a:grpSpLocks/>
          </p:cNvGrpSpPr>
          <p:nvPr/>
        </p:nvGrpSpPr>
        <p:grpSpPr bwMode="auto">
          <a:xfrm rot="3044272">
            <a:off x="2003425" y="4630738"/>
            <a:ext cx="5692775" cy="1978025"/>
            <a:chOff x="742" y="2429"/>
            <a:chExt cx="3586" cy="1246"/>
          </a:xfrm>
        </p:grpSpPr>
        <p:sp>
          <p:nvSpPr>
            <p:cNvPr id="175" name="Freeform 193"/>
            <p:cNvSpPr>
              <a:spLocks/>
            </p:cNvSpPr>
            <p:nvPr/>
          </p:nvSpPr>
          <p:spPr bwMode="auto">
            <a:xfrm rot="19972800" flipV="1">
              <a:off x="742" y="2950"/>
              <a:ext cx="3586" cy="725"/>
            </a:xfrm>
            <a:custGeom>
              <a:avLst/>
              <a:gdLst>
                <a:gd name="T0" fmla="*/ 90 w 3586"/>
                <a:gd name="T1" fmla="*/ 13 h 725"/>
                <a:gd name="T2" fmla="*/ 2402 w 3586"/>
                <a:gd name="T3" fmla="*/ 381 h 725"/>
                <a:gd name="T4" fmla="*/ 2394 w 3586"/>
                <a:gd name="T5" fmla="*/ 333 h 725"/>
                <a:gd name="T6" fmla="*/ 3490 w 3586"/>
                <a:gd name="T7" fmla="*/ 397 h 725"/>
                <a:gd name="T8" fmla="*/ 3586 w 3586"/>
                <a:gd name="T9" fmla="*/ 533 h 725"/>
                <a:gd name="T10" fmla="*/ 3514 w 3586"/>
                <a:gd name="T11" fmla="*/ 669 h 725"/>
                <a:gd name="T12" fmla="*/ 3202 w 3586"/>
                <a:gd name="T13" fmla="*/ 701 h 725"/>
                <a:gd name="T14" fmla="*/ 3002 w 3586"/>
                <a:gd name="T15" fmla="*/ 725 h 725"/>
                <a:gd name="T16" fmla="*/ 2794 w 3586"/>
                <a:gd name="T17" fmla="*/ 725 h 725"/>
                <a:gd name="T18" fmla="*/ 2322 w 3586"/>
                <a:gd name="T19" fmla="*/ 653 h 725"/>
                <a:gd name="T20" fmla="*/ 2402 w 3586"/>
                <a:gd name="T21" fmla="*/ 333 h 725"/>
                <a:gd name="T22" fmla="*/ 2338 w 3586"/>
                <a:gd name="T23" fmla="*/ 589 h 725"/>
                <a:gd name="T24" fmla="*/ 2034 w 3586"/>
                <a:gd name="T25" fmla="*/ 581 h 725"/>
                <a:gd name="T26" fmla="*/ 1858 w 3586"/>
                <a:gd name="T27" fmla="*/ 581 h 725"/>
                <a:gd name="T28" fmla="*/ 1298 w 3586"/>
                <a:gd name="T29" fmla="*/ 533 h 725"/>
                <a:gd name="T30" fmla="*/ 954 w 3586"/>
                <a:gd name="T31" fmla="*/ 461 h 725"/>
                <a:gd name="T32" fmla="*/ 714 w 3586"/>
                <a:gd name="T33" fmla="*/ 365 h 725"/>
                <a:gd name="T34" fmla="*/ 426 w 3586"/>
                <a:gd name="T35" fmla="*/ 264 h 725"/>
                <a:gd name="T36" fmla="*/ 438 w 3586"/>
                <a:gd name="T37" fmla="*/ 216 h 725"/>
                <a:gd name="T38" fmla="*/ 396 w 3586"/>
                <a:gd name="T39" fmla="*/ 252 h 725"/>
                <a:gd name="T40" fmla="*/ 414 w 3586"/>
                <a:gd name="T41" fmla="*/ 195 h 725"/>
                <a:gd name="T42" fmla="*/ 369 w 3586"/>
                <a:gd name="T43" fmla="*/ 240 h 725"/>
                <a:gd name="T44" fmla="*/ 390 w 3586"/>
                <a:gd name="T45" fmla="*/ 186 h 725"/>
                <a:gd name="T46" fmla="*/ 336 w 3586"/>
                <a:gd name="T47" fmla="*/ 222 h 725"/>
                <a:gd name="T48" fmla="*/ 348 w 3586"/>
                <a:gd name="T49" fmla="*/ 174 h 725"/>
                <a:gd name="T50" fmla="*/ 306 w 3586"/>
                <a:gd name="T51" fmla="*/ 210 h 725"/>
                <a:gd name="T52" fmla="*/ 306 w 3586"/>
                <a:gd name="T53" fmla="*/ 165 h 725"/>
                <a:gd name="T54" fmla="*/ 273 w 3586"/>
                <a:gd name="T55" fmla="*/ 198 h 725"/>
                <a:gd name="T56" fmla="*/ 273 w 3586"/>
                <a:gd name="T57" fmla="*/ 153 h 725"/>
                <a:gd name="T58" fmla="*/ 237 w 3586"/>
                <a:gd name="T59" fmla="*/ 186 h 725"/>
                <a:gd name="T60" fmla="*/ 240 w 3586"/>
                <a:gd name="T61" fmla="*/ 141 h 725"/>
                <a:gd name="T62" fmla="*/ 204 w 3586"/>
                <a:gd name="T63" fmla="*/ 165 h 725"/>
                <a:gd name="T64" fmla="*/ 207 w 3586"/>
                <a:gd name="T65" fmla="*/ 126 h 725"/>
                <a:gd name="T66" fmla="*/ 171 w 3586"/>
                <a:gd name="T67" fmla="*/ 153 h 725"/>
                <a:gd name="T68" fmla="*/ 171 w 3586"/>
                <a:gd name="T69" fmla="*/ 108 h 725"/>
                <a:gd name="T70" fmla="*/ 135 w 3586"/>
                <a:gd name="T71" fmla="*/ 129 h 725"/>
                <a:gd name="T72" fmla="*/ 132 w 3586"/>
                <a:gd name="T73" fmla="*/ 84 h 725"/>
                <a:gd name="T74" fmla="*/ 108 w 3586"/>
                <a:gd name="T75" fmla="*/ 117 h 725"/>
                <a:gd name="T76" fmla="*/ 108 w 3586"/>
                <a:gd name="T77" fmla="*/ 72 h 725"/>
                <a:gd name="T78" fmla="*/ 69 w 3586"/>
                <a:gd name="T79" fmla="*/ 99 h 725"/>
                <a:gd name="T80" fmla="*/ 84 w 3586"/>
                <a:gd name="T81" fmla="*/ 54 h 725"/>
                <a:gd name="T82" fmla="*/ 30 w 3586"/>
                <a:gd name="T83" fmla="*/ 75 h 725"/>
                <a:gd name="T84" fmla="*/ 60 w 3586"/>
                <a:gd name="T85" fmla="*/ 45 h 725"/>
                <a:gd name="T86" fmla="*/ 15 w 3586"/>
                <a:gd name="T87" fmla="*/ 48 h 725"/>
                <a:gd name="T88" fmla="*/ 57 w 3586"/>
                <a:gd name="T89" fmla="*/ 27 h 725"/>
                <a:gd name="T90" fmla="*/ 0 w 3586"/>
                <a:gd name="T91" fmla="*/ 0 h 725"/>
                <a:gd name="T92" fmla="*/ 90 w 3586"/>
                <a:gd name="T93" fmla="*/ 13 h 7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86"/>
                <a:gd name="T142" fmla="*/ 0 h 725"/>
                <a:gd name="T143" fmla="*/ 3586 w 3586"/>
                <a:gd name="T144" fmla="*/ 725 h 7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86" h="725">
                  <a:moveTo>
                    <a:pt x="90" y="13"/>
                  </a:moveTo>
                  <a:lnTo>
                    <a:pt x="2402" y="381"/>
                  </a:lnTo>
                  <a:lnTo>
                    <a:pt x="2394" y="333"/>
                  </a:lnTo>
                  <a:lnTo>
                    <a:pt x="3490" y="397"/>
                  </a:lnTo>
                  <a:lnTo>
                    <a:pt x="3586" y="533"/>
                  </a:lnTo>
                  <a:lnTo>
                    <a:pt x="3514" y="669"/>
                  </a:lnTo>
                  <a:lnTo>
                    <a:pt x="3202" y="701"/>
                  </a:lnTo>
                  <a:lnTo>
                    <a:pt x="3002" y="725"/>
                  </a:lnTo>
                  <a:lnTo>
                    <a:pt x="2794" y="725"/>
                  </a:lnTo>
                  <a:lnTo>
                    <a:pt x="2322" y="653"/>
                  </a:lnTo>
                  <a:lnTo>
                    <a:pt x="2402" y="333"/>
                  </a:lnTo>
                  <a:lnTo>
                    <a:pt x="2338" y="589"/>
                  </a:lnTo>
                  <a:lnTo>
                    <a:pt x="2034" y="581"/>
                  </a:lnTo>
                  <a:lnTo>
                    <a:pt x="1858" y="581"/>
                  </a:lnTo>
                  <a:lnTo>
                    <a:pt x="1298" y="533"/>
                  </a:lnTo>
                  <a:lnTo>
                    <a:pt x="954" y="461"/>
                  </a:lnTo>
                  <a:lnTo>
                    <a:pt x="714" y="365"/>
                  </a:lnTo>
                  <a:lnTo>
                    <a:pt x="426" y="264"/>
                  </a:lnTo>
                  <a:lnTo>
                    <a:pt x="438" y="216"/>
                  </a:lnTo>
                  <a:lnTo>
                    <a:pt x="396" y="252"/>
                  </a:lnTo>
                  <a:lnTo>
                    <a:pt x="414" y="195"/>
                  </a:lnTo>
                  <a:lnTo>
                    <a:pt x="369" y="240"/>
                  </a:lnTo>
                  <a:lnTo>
                    <a:pt x="390" y="186"/>
                  </a:lnTo>
                  <a:lnTo>
                    <a:pt x="336" y="222"/>
                  </a:lnTo>
                  <a:lnTo>
                    <a:pt x="348" y="174"/>
                  </a:lnTo>
                  <a:lnTo>
                    <a:pt x="306" y="210"/>
                  </a:lnTo>
                  <a:lnTo>
                    <a:pt x="306" y="165"/>
                  </a:lnTo>
                  <a:lnTo>
                    <a:pt x="273" y="198"/>
                  </a:lnTo>
                  <a:lnTo>
                    <a:pt x="273" y="153"/>
                  </a:lnTo>
                  <a:lnTo>
                    <a:pt x="237" y="186"/>
                  </a:lnTo>
                  <a:lnTo>
                    <a:pt x="240" y="141"/>
                  </a:lnTo>
                  <a:lnTo>
                    <a:pt x="204" y="165"/>
                  </a:lnTo>
                  <a:lnTo>
                    <a:pt x="207" y="126"/>
                  </a:lnTo>
                  <a:lnTo>
                    <a:pt x="171" y="153"/>
                  </a:lnTo>
                  <a:lnTo>
                    <a:pt x="171" y="108"/>
                  </a:lnTo>
                  <a:lnTo>
                    <a:pt x="135" y="129"/>
                  </a:lnTo>
                  <a:lnTo>
                    <a:pt x="132" y="84"/>
                  </a:lnTo>
                  <a:lnTo>
                    <a:pt x="108" y="117"/>
                  </a:lnTo>
                  <a:lnTo>
                    <a:pt x="108" y="72"/>
                  </a:lnTo>
                  <a:lnTo>
                    <a:pt x="69" y="99"/>
                  </a:lnTo>
                  <a:lnTo>
                    <a:pt x="84" y="54"/>
                  </a:lnTo>
                  <a:lnTo>
                    <a:pt x="30" y="75"/>
                  </a:lnTo>
                  <a:lnTo>
                    <a:pt x="60" y="45"/>
                  </a:lnTo>
                  <a:lnTo>
                    <a:pt x="15" y="48"/>
                  </a:lnTo>
                  <a:lnTo>
                    <a:pt x="57" y="27"/>
                  </a:lnTo>
                  <a:lnTo>
                    <a:pt x="0" y="0"/>
                  </a:lnTo>
                  <a:lnTo>
                    <a:pt x="90" y="13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9" name="Group 194"/>
            <p:cNvGrpSpPr>
              <a:grpSpLocks/>
            </p:cNvGrpSpPr>
            <p:nvPr/>
          </p:nvGrpSpPr>
          <p:grpSpPr bwMode="auto">
            <a:xfrm>
              <a:off x="2847" y="2429"/>
              <a:ext cx="1268" cy="411"/>
              <a:chOff x="3007" y="2733"/>
              <a:chExt cx="1268" cy="411"/>
            </a:xfrm>
          </p:grpSpPr>
          <p:sp>
            <p:nvSpPr>
              <p:cNvPr id="177" name="Freeform 195" descr="Дуб"/>
              <p:cNvSpPr>
                <a:spLocks/>
              </p:cNvSpPr>
              <p:nvPr/>
            </p:nvSpPr>
            <p:spPr bwMode="auto">
              <a:xfrm rot="19972800" flipV="1">
                <a:off x="3019" y="2733"/>
                <a:ext cx="1256" cy="392"/>
              </a:xfrm>
              <a:custGeom>
                <a:avLst/>
                <a:gdLst>
                  <a:gd name="T0" fmla="*/ 64 w 1256"/>
                  <a:gd name="T1" fmla="*/ 0 h 392"/>
                  <a:gd name="T2" fmla="*/ 1152 w 1256"/>
                  <a:gd name="T3" fmla="*/ 56 h 392"/>
                  <a:gd name="T4" fmla="*/ 1256 w 1256"/>
                  <a:gd name="T5" fmla="*/ 208 h 392"/>
                  <a:gd name="T6" fmla="*/ 1192 w 1256"/>
                  <a:gd name="T7" fmla="*/ 352 h 392"/>
                  <a:gd name="T8" fmla="*/ 672 w 1256"/>
                  <a:gd name="T9" fmla="*/ 392 h 392"/>
                  <a:gd name="T10" fmla="*/ 440 w 1256"/>
                  <a:gd name="T11" fmla="*/ 392 h 392"/>
                  <a:gd name="T12" fmla="*/ 0 w 1256"/>
                  <a:gd name="T13" fmla="*/ 320 h 392"/>
                  <a:gd name="T14" fmla="*/ 64 w 1256"/>
                  <a:gd name="T15" fmla="*/ 0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56"/>
                  <a:gd name="T25" fmla="*/ 0 h 392"/>
                  <a:gd name="T26" fmla="*/ 1256 w 1256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56" h="392">
                    <a:moveTo>
                      <a:pt x="64" y="0"/>
                    </a:moveTo>
                    <a:lnTo>
                      <a:pt x="1152" y="56"/>
                    </a:lnTo>
                    <a:lnTo>
                      <a:pt x="1256" y="208"/>
                    </a:lnTo>
                    <a:lnTo>
                      <a:pt x="1192" y="352"/>
                    </a:lnTo>
                    <a:lnTo>
                      <a:pt x="672" y="392"/>
                    </a:lnTo>
                    <a:lnTo>
                      <a:pt x="440" y="392"/>
                    </a:lnTo>
                    <a:lnTo>
                      <a:pt x="0" y="320"/>
                    </a:lnTo>
                    <a:lnTo>
                      <a:pt x="64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Oval 196"/>
              <p:cNvSpPr>
                <a:spLocks noChangeArrowheads="1"/>
              </p:cNvSpPr>
              <p:nvPr/>
            </p:nvSpPr>
            <p:spPr bwMode="auto">
              <a:xfrm rot="-1627200">
                <a:off x="3146" y="3042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Oval 197"/>
              <p:cNvSpPr>
                <a:spLocks noChangeArrowheads="1"/>
              </p:cNvSpPr>
              <p:nvPr/>
            </p:nvSpPr>
            <p:spPr bwMode="auto">
              <a:xfrm rot="-1627200">
                <a:off x="3239" y="299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Oval 198"/>
              <p:cNvSpPr>
                <a:spLocks noChangeArrowheads="1"/>
              </p:cNvSpPr>
              <p:nvPr/>
            </p:nvSpPr>
            <p:spPr bwMode="auto">
              <a:xfrm rot="-1627200">
                <a:off x="3324" y="2951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Oval 199"/>
              <p:cNvSpPr>
                <a:spLocks noChangeArrowheads="1"/>
              </p:cNvSpPr>
              <p:nvPr/>
            </p:nvSpPr>
            <p:spPr bwMode="auto">
              <a:xfrm rot="-1627200">
                <a:off x="3427" y="2907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2" name="Oval 200"/>
              <p:cNvSpPr>
                <a:spLocks noChangeArrowheads="1"/>
              </p:cNvSpPr>
              <p:nvPr/>
            </p:nvSpPr>
            <p:spPr bwMode="auto">
              <a:xfrm rot="-1627200">
                <a:off x="3007" y="3104"/>
                <a:ext cx="27" cy="4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1943 L 0.0184 0.076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4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7678 L 0.31979 -0.147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47778 0.192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9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0.04045 0.0074 0.0809 0.01481 0.12239 0.00949 C 0.16336 0.00393 0.2125 -0.01875 0.24739 -0.0331 C 0.28281 -0.04746 0.30764 -0.05834 0.33281 -0.07709 C 0.35798 -0.09584 0.38368 -0.12732 0.39826 -0.1456 C 0.41284 -0.16389 0.41632 -0.17523 0.41979 -0.18588 " pathEditMode="relative" rAng="-742508" ptsTypes="aaaaaA">
                                      <p:cBhvr>
                                        <p:cTn id="6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-6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7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722 -0.2296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18888 -0.2481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786 L 0.33038 0.1672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6" grpId="0" animBg="1"/>
      <p:bldP spid="164" grpId="0" animBg="1"/>
      <p:bldP spid="163" grpId="0" animBg="1"/>
      <p:bldP spid="171" grpId="0" animBg="1"/>
      <p:bldP spid="172" grpId="0" animBg="1"/>
      <p:bldP spid="173" grpId="0" animBg="1"/>
      <p:bldP spid="205" grpId="0" animBg="1"/>
      <p:bldP spid="217" grpId="0" animBg="1"/>
      <p:bldP spid="218" grpId="0"/>
      <p:bldP spid="219" grpId="0"/>
      <p:bldP spid="221" grpId="0"/>
      <p:bldP spid="222" grpId="0" animBg="1"/>
      <p:bldP spid="227" grpId="0" animBg="1"/>
      <p:bldP spid="2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6" descr="Розовая тисненая бумага"/>
          <p:cNvSpPr>
            <a:spLocks noChangeArrowheads="1"/>
          </p:cNvSpPr>
          <p:nvPr/>
        </p:nvSpPr>
        <p:spPr bwMode="auto">
          <a:xfrm>
            <a:off x="250825" y="1773238"/>
            <a:ext cx="8496300" cy="2808287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4392613" y="1628775"/>
            <a:ext cx="1790700" cy="1476375"/>
            <a:chOff x="2895" y="663"/>
            <a:chExt cx="1128" cy="930"/>
          </a:xfrm>
        </p:grpSpPr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2895" y="765"/>
              <a:ext cx="1122" cy="82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1122" y="0"/>
                </a:cxn>
                <a:cxn ang="0">
                  <a:pos x="1122" y="480"/>
                </a:cxn>
                <a:cxn ang="0">
                  <a:pos x="0" y="828"/>
                </a:cxn>
                <a:cxn ang="0">
                  <a:pos x="0" y="348"/>
                </a:cxn>
              </a:cxnLst>
              <a:rect l="0" t="0" r="r" b="b"/>
              <a:pathLst>
                <a:path w="1122" h="828">
                  <a:moveTo>
                    <a:pt x="0" y="348"/>
                  </a:moveTo>
                  <a:lnTo>
                    <a:pt x="1122" y="0"/>
                  </a:lnTo>
                  <a:lnTo>
                    <a:pt x="1122" y="480"/>
                  </a:lnTo>
                  <a:lnTo>
                    <a:pt x="0" y="82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2895" y="663"/>
              <a:ext cx="1128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96" y="0"/>
                </a:cxn>
                <a:cxn ang="0">
                  <a:pos x="126" y="0"/>
                </a:cxn>
                <a:cxn ang="0">
                  <a:pos x="156" y="0"/>
                </a:cxn>
                <a:cxn ang="0">
                  <a:pos x="186" y="0"/>
                </a:cxn>
                <a:cxn ang="0">
                  <a:pos x="216" y="0"/>
                </a:cxn>
                <a:cxn ang="0">
                  <a:pos x="246" y="0"/>
                </a:cxn>
                <a:cxn ang="0">
                  <a:pos x="276" y="6"/>
                </a:cxn>
                <a:cxn ang="0">
                  <a:pos x="306" y="6"/>
                </a:cxn>
                <a:cxn ang="0">
                  <a:pos x="306" y="6"/>
                </a:cxn>
                <a:cxn ang="0">
                  <a:pos x="336" y="6"/>
                </a:cxn>
                <a:cxn ang="0">
                  <a:pos x="366" y="6"/>
                </a:cxn>
                <a:cxn ang="0">
                  <a:pos x="396" y="12"/>
                </a:cxn>
                <a:cxn ang="0">
                  <a:pos x="426" y="12"/>
                </a:cxn>
                <a:cxn ang="0">
                  <a:pos x="456" y="12"/>
                </a:cxn>
                <a:cxn ang="0">
                  <a:pos x="486" y="18"/>
                </a:cxn>
                <a:cxn ang="0">
                  <a:pos x="510" y="18"/>
                </a:cxn>
                <a:cxn ang="0">
                  <a:pos x="540" y="18"/>
                </a:cxn>
                <a:cxn ang="0">
                  <a:pos x="570" y="24"/>
                </a:cxn>
                <a:cxn ang="0">
                  <a:pos x="600" y="24"/>
                </a:cxn>
                <a:cxn ang="0">
                  <a:pos x="630" y="30"/>
                </a:cxn>
                <a:cxn ang="0">
                  <a:pos x="654" y="30"/>
                </a:cxn>
                <a:cxn ang="0">
                  <a:pos x="684" y="36"/>
                </a:cxn>
                <a:cxn ang="0">
                  <a:pos x="714" y="36"/>
                </a:cxn>
                <a:cxn ang="0">
                  <a:pos x="738" y="42"/>
                </a:cxn>
                <a:cxn ang="0">
                  <a:pos x="768" y="42"/>
                </a:cxn>
                <a:cxn ang="0">
                  <a:pos x="798" y="48"/>
                </a:cxn>
                <a:cxn ang="0">
                  <a:pos x="822" y="54"/>
                </a:cxn>
                <a:cxn ang="0">
                  <a:pos x="852" y="54"/>
                </a:cxn>
                <a:cxn ang="0">
                  <a:pos x="876" y="60"/>
                </a:cxn>
                <a:cxn ang="0">
                  <a:pos x="876" y="60"/>
                </a:cxn>
                <a:cxn ang="0">
                  <a:pos x="900" y="66"/>
                </a:cxn>
                <a:cxn ang="0">
                  <a:pos x="930" y="66"/>
                </a:cxn>
                <a:cxn ang="0">
                  <a:pos x="954" y="72"/>
                </a:cxn>
                <a:cxn ang="0">
                  <a:pos x="978" y="78"/>
                </a:cxn>
                <a:cxn ang="0">
                  <a:pos x="1002" y="78"/>
                </a:cxn>
                <a:cxn ang="0">
                  <a:pos x="1032" y="84"/>
                </a:cxn>
                <a:cxn ang="0">
                  <a:pos x="1056" y="90"/>
                </a:cxn>
                <a:cxn ang="0">
                  <a:pos x="1080" y="96"/>
                </a:cxn>
                <a:cxn ang="0">
                  <a:pos x="1104" y="102"/>
                </a:cxn>
                <a:cxn ang="0">
                  <a:pos x="1128" y="102"/>
                </a:cxn>
                <a:cxn ang="0">
                  <a:pos x="0" y="450"/>
                </a:cxn>
                <a:cxn ang="0">
                  <a:pos x="0" y="0"/>
                </a:cxn>
              </a:cxnLst>
              <a:rect l="0" t="0" r="r" b="b"/>
              <a:pathLst>
                <a:path w="1128" h="450">
                  <a:moveTo>
                    <a:pt x="0" y="0"/>
                  </a:moveTo>
                  <a:lnTo>
                    <a:pt x="30" y="0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56" y="0"/>
                  </a:lnTo>
                  <a:lnTo>
                    <a:pt x="186" y="0"/>
                  </a:lnTo>
                  <a:lnTo>
                    <a:pt x="216" y="0"/>
                  </a:lnTo>
                  <a:lnTo>
                    <a:pt x="246" y="0"/>
                  </a:lnTo>
                  <a:lnTo>
                    <a:pt x="276" y="6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36" y="6"/>
                  </a:lnTo>
                  <a:lnTo>
                    <a:pt x="366" y="6"/>
                  </a:lnTo>
                  <a:lnTo>
                    <a:pt x="396" y="12"/>
                  </a:lnTo>
                  <a:lnTo>
                    <a:pt x="426" y="12"/>
                  </a:lnTo>
                  <a:lnTo>
                    <a:pt x="456" y="12"/>
                  </a:lnTo>
                  <a:lnTo>
                    <a:pt x="486" y="18"/>
                  </a:lnTo>
                  <a:lnTo>
                    <a:pt x="510" y="18"/>
                  </a:lnTo>
                  <a:lnTo>
                    <a:pt x="540" y="18"/>
                  </a:lnTo>
                  <a:lnTo>
                    <a:pt x="570" y="24"/>
                  </a:lnTo>
                  <a:lnTo>
                    <a:pt x="600" y="24"/>
                  </a:lnTo>
                  <a:lnTo>
                    <a:pt x="630" y="30"/>
                  </a:lnTo>
                  <a:lnTo>
                    <a:pt x="654" y="30"/>
                  </a:lnTo>
                  <a:lnTo>
                    <a:pt x="684" y="36"/>
                  </a:lnTo>
                  <a:lnTo>
                    <a:pt x="714" y="36"/>
                  </a:lnTo>
                  <a:lnTo>
                    <a:pt x="738" y="42"/>
                  </a:lnTo>
                  <a:lnTo>
                    <a:pt x="768" y="42"/>
                  </a:lnTo>
                  <a:lnTo>
                    <a:pt x="798" y="48"/>
                  </a:lnTo>
                  <a:lnTo>
                    <a:pt x="822" y="54"/>
                  </a:lnTo>
                  <a:lnTo>
                    <a:pt x="852" y="54"/>
                  </a:lnTo>
                  <a:lnTo>
                    <a:pt x="876" y="60"/>
                  </a:lnTo>
                  <a:lnTo>
                    <a:pt x="876" y="60"/>
                  </a:lnTo>
                  <a:lnTo>
                    <a:pt x="900" y="66"/>
                  </a:lnTo>
                  <a:lnTo>
                    <a:pt x="930" y="66"/>
                  </a:lnTo>
                  <a:lnTo>
                    <a:pt x="954" y="72"/>
                  </a:lnTo>
                  <a:lnTo>
                    <a:pt x="978" y="78"/>
                  </a:lnTo>
                  <a:lnTo>
                    <a:pt x="1002" y="78"/>
                  </a:lnTo>
                  <a:lnTo>
                    <a:pt x="1032" y="84"/>
                  </a:lnTo>
                  <a:lnTo>
                    <a:pt x="1056" y="90"/>
                  </a:lnTo>
                  <a:lnTo>
                    <a:pt x="1080" y="96"/>
                  </a:lnTo>
                  <a:lnTo>
                    <a:pt x="1104" y="102"/>
                  </a:lnTo>
                  <a:lnTo>
                    <a:pt x="1128" y="102"/>
                  </a:lnTo>
                  <a:lnTo>
                    <a:pt x="0" y="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Oval 381" descr="Розовая тисненая бумага"/>
          <p:cNvSpPr>
            <a:spLocks noChangeArrowheads="1"/>
          </p:cNvSpPr>
          <p:nvPr/>
        </p:nvSpPr>
        <p:spPr bwMode="auto">
          <a:xfrm>
            <a:off x="5362575" y="4797425"/>
            <a:ext cx="3313113" cy="1008063"/>
          </a:xfrm>
          <a:prstGeom prst="ellipse">
            <a:avLst/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4427538" y="1773238"/>
            <a:ext cx="2733675" cy="1314450"/>
            <a:chOff x="3696" y="346"/>
            <a:chExt cx="1722" cy="828"/>
          </a:xfrm>
        </p:grpSpPr>
        <p:sp>
          <p:nvSpPr>
            <p:cNvPr id="12" name="Freeform 148"/>
            <p:cNvSpPr>
              <a:spLocks/>
            </p:cNvSpPr>
            <p:nvPr/>
          </p:nvSpPr>
          <p:spPr bwMode="auto">
            <a:xfrm>
              <a:off x="3696" y="616"/>
              <a:ext cx="1722" cy="55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722" y="0"/>
                </a:cxn>
                <a:cxn ang="0">
                  <a:pos x="1722" y="480"/>
                </a:cxn>
                <a:cxn ang="0">
                  <a:pos x="0" y="558"/>
                </a:cxn>
                <a:cxn ang="0">
                  <a:pos x="0" y="78"/>
                </a:cxn>
              </a:cxnLst>
              <a:rect l="0" t="0" r="r" b="b"/>
              <a:pathLst>
                <a:path w="1722" h="558">
                  <a:moveTo>
                    <a:pt x="0" y="78"/>
                  </a:moveTo>
                  <a:lnTo>
                    <a:pt x="1722" y="0"/>
                  </a:lnTo>
                  <a:lnTo>
                    <a:pt x="1722" y="480"/>
                  </a:lnTo>
                  <a:lnTo>
                    <a:pt x="0" y="55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33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49"/>
            <p:cNvSpPr>
              <a:spLocks/>
            </p:cNvSpPr>
            <p:nvPr/>
          </p:nvSpPr>
          <p:spPr bwMode="auto">
            <a:xfrm>
              <a:off x="3696" y="346"/>
              <a:ext cx="1722" cy="348"/>
            </a:xfrm>
            <a:custGeom>
              <a:avLst/>
              <a:gdLst/>
              <a:ahLst/>
              <a:cxnLst>
                <a:cxn ang="0">
                  <a:pos x="1128" y="0"/>
                </a:cxn>
                <a:cxn ang="0">
                  <a:pos x="1146" y="6"/>
                </a:cxn>
                <a:cxn ang="0">
                  <a:pos x="1170" y="12"/>
                </a:cxn>
                <a:cxn ang="0">
                  <a:pos x="1194" y="18"/>
                </a:cxn>
                <a:cxn ang="0">
                  <a:pos x="1218" y="24"/>
                </a:cxn>
                <a:cxn ang="0">
                  <a:pos x="1236" y="30"/>
                </a:cxn>
                <a:cxn ang="0">
                  <a:pos x="1260" y="36"/>
                </a:cxn>
                <a:cxn ang="0">
                  <a:pos x="1278" y="42"/>
                </a:cxn>
                <a:cxn ang="0">
                  <a:pos x="1302" y="48"/>
                </a:cxn>
                <a:cxn ang="0">
                  <a:pos x="1320" y="54"/>
                </a:cxn>
                <a:cxn ang="0">
                  <a:pos x="1344" y="60"/>
                </a:cxn>
                <a:cxn ang="0">
                  <a:pos x="1344" y="60"/>
                </a:cxn>
                <a:cxn ang="0">
                  <a:pos x="1362" y="66"/>
                </a:cxn>
                <a:cxn ang="0">
                  <a:pos x="1380" y="72"/>
                </a:cxn>
                <a:cxn ang="0">
                  <a:pos x="1398" y="78"/>
                </a:cxn>
                <a:cxn ang="0">
                  <a:pos x="1416" y="84"/>
                </a:cxn>
                <a:cxn ang="0">
                  <a:pos x="1434" y="90"/>
                </a:cxn>
                <a:cxn ang="0">
                  <a:pos x="1452" y="96"/>
                </a:cxn>
                <a:cxn ang="0">
                  <a:pos x="1470" y="102"/>
                </a:cxn>
                <a:cxn ang="0">
                  <a:pos x="1482" y="108"/>
                </a:cxn>
                <a:cxn ang="0">
                  <a:pos x="1500" y="114"/>
                </a:cxn>
                <a:cxn ang="0">
                  <a:pos x="1518" y="120"/>
                </a:cxn>
                <a:cxn ang="0">
                  <a:pos x="1530" y="132"/>
                </a:cxn>
                <a:cxn ang="0">
                  <a:pos x="1548" y="138"/>
                </a:cxn>
                <a:cxn ang="0">
                  <a:pos x="1560" y="144"/>
                </a:cxn>
                <a:cxn ang="0">
                  <a:pos x="1572" y="150"/>
                </a:cxn>
                <a:cxn ang="0">
                  <a:pos x="1584" y="156"/>
                </a:cxn>
                <a:cxn ang="0">
                  <a:pos x="1602" y="168"/>
                </a:cxn>
                <a:cxn ang="0">
                  <a:pos x="1614" y="174"/>
                </a:cxn>
                <a:cxn ang="0">
                  <a:pos x="1626" y="180"/>
                </a:cxn>
                <a:cxn ang="0">
                  <a:pos x="1632" y="186"/>
                </a:cxn>
                <a:cxn ang="0">
                  <a:pos x="1644" y="192"/>
                </a:cxn>
                <a:cxn ang="0">
                  <a:pos x="1644" y="192"/>
                </a:cxn>
                <a:cxn ang="0">
                  <a:pos x="1656" y="204"/>
                </a:cxn>
                <a:cxn ang="0">
                  <a:pos x="1662" y="210"/>
                </a:cxn>
                <a:cxn ang="0">
                  <a:pos x="1674" y="216"/>
                </a:cxn>
                <a:cxn ang="0">
                  <a:pos x="1680" y="222"/>
                </a:cxn>
                <a:cxn ang="0">
                  <a:pos x="1692" y="234"/>
                </a:cxn>
                <a:cxn ang="0">
                  <a:pos x="1698" y="240"/>
                </a:cxn>
                <a:cxn ang="0">
                  <a:pos x="1704" y="246"/>
                </a:cxn>
                <a:cxn ang="0">
                  <a:pos x="1710" y="258"/>
                </a:cxn>
                <a:cxn ang="0">
                  <a:pos x="1716" y="264"/>
                </a:cxn>
                <a:cxn ang="0">
                  <a:pos x="1722" y="270"/>
                </a:cxn>
                <a:cxn ang="0">
                  <a:pos x="0" y="348"/>
                </a:cxn>
                <a:cxn ang="0">
                  <a:pos x="1128" y="0"/>
                </a:cxn>
              </a:cxnLst>
              <a:rect l="0" t="0" r="r" b="b"/>
              <a:pathLst>
                <a:path w="1722" h="348">
                  <a:moveTo>
                    <a:pt x="1128" y="0"/>
                  </a:moveTo>
                  <a:lnTo>
                    <a:pt x="1146" y="6"/>
                  </a:lnTo>
                  <a:lnTo>
                    <a:pt x="1170" y="12"/>
                  </a:lnTo>
                  <a:lnTo>
                    <a:pt x="1194" y="18"/>
                  </a:lnTo>
                  <a:lnTo>
                    <a:pt x="1218" y="24"/>
                  </a:lnTo>
                  <a:lnTo>
                    <a:pt x="1236" y="30"/>
                  </a:lnTo>
                  <a:lnTo>
                    <a:pt x="1260" y="36"/>
                  </a:lnTo>
                  <a:lnTo>
                    <a:pt x="1278" y="42"/>
                  </a:lnTo>
                  <a:lnTo>
                    <a:pt x="1302" y="48"/>
                  </a:lnTo>
                  <a:lnTo>
                    <a:pt x="1320" y="54"/>
                  </a:lnTo>
                  <a:lnTo>
                    <a:pt x="1344" y="60"/>
                  </a:lnTo>
                  <a:lnTo>
                    <a:pt x="1344" y="60"/>
                  </a:lnTo>
                  <a:lnTo>
                    <a:pt x="1362" y="66"/>
                  </a:lnTo>
                  <a:lnTo>
                    <a:pt x="1380" y="72"/>
                  </a:lnTo>
                  <a:lnTo>
                    <a:pt x="1398" y="78"/>
                  </a:lnTo>
                  <a:lnTo>
                    <a:pt x="1416" y="84"/>
                  </a:lnTo>
                  <a:lnTo>
                    <a:pt x="1434" y="90"/>
                  </a:lnTo>
                  <a:lnTo>
                    <a:pt x="1452" y="96"/>
                  </a:lnTo>
                  <a:lnTo>
                    <a:pt x="1470" y="102"/>
                  </a:lnTo>
                  <a:lnTo>
                    <a:pt x="1482" y="108"/>
                  </a:lnTo>
                  <a:lnTo>
                    <a:pt x="1500" y="114"/>
                  </a:lnTo>
                  <a:lnTo>
                    <a:pt x="1518" y="120"/>
                  </a:lnTo>
                  <a:lnTo>
                    <a:pt x="1530" y="132"/>
                  </a:lnTo>
                  <a:lnTo>
                    <a:pt x="1548" y="138"/>
                  </a:lnTo>
                  <a:lnTo>
                    <a:pt x="1560" y="144"/>
                  </a:lnTo>
                  <a:lnTo>
                    <a:pt x="1572" y="150"/>
                  </a:lnTo>
                  <a:lnTo>
                    <a:pt x="1584" y="156"/>
                  </a:lnTo>
                  <a:lnTo>
                    <a:pt x="1602" y="168"/>
                  </a:lnTo>
                  <a:lnTo>
                    <a:pt x="1614" y="174"/>
                  </a:lnTo>
                  <a:lnTo>
                    <a:pt x="1626" y="180"/>
                  </a:lnTo>
                  <a:lnTo>
                    <a:pt x="1632" y="186"/>
                  </a:lnTo>
                  <a:lnTo>
                    <a:pt x="1644" y="192"/>
                  </a:lnTo>
                  <a:lnTo>
                    <a:pt x="1644" y="192"/>
                  </a:lnTo>
                  <a:lnTo>
                    <a:pt x="1656" y="204"/>
                  </a:lnTo>
                  <a:lnTo>
                    <a:pt x="1662" y="210"/>
                  </a:lnTo>
                  <a:lnTo>
                    <a:pt x="1674" y="216"/>
                  </a:lnTo>
                  <a:lnTo>
                    <a:pt x="1680" y="222"/>
                  </a:lnTo>
                  <a:lnTo>
                    <a:pt x="1692" y="234"/>
                  </a:lnTo>
                  <a:lnTo>
                    <a:pt x="1698" y="240"/>
                  </a:lnTo>
                  <a:lnTo>
                    <a:pt x="1704" y="246"/>
                  </a:lnTo>
                  <a:lnTo>
                    <a:pt x="1710" y="258"/>
                  </a:lnTo>
                  <a:lnTo>
                    <a:pt x="1716" y="264"/>
                  </a:lnTo>
                  <a:lnTo>
                    <a:pt x="1722" y="270"/>
                  </a:lnTo>
                  <a:lnTo>
                    <a:pt x="0" y="34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AutoShape 161"/>
          <p:cNvSpPr>
            <a:spLocks noChangeArrowheads="1"/>
          </p:cNvSpPr>
          <p:nvPr/>
        </p:nvSpPr>
        <p:spPr bwMode="auto">
          <a:xfrm flipV="1">
            <a:off x="5219700" y="2416175"/>
            <a:ext cx="1943100" cy="76200"/>
          </a:xfrm>
          <a:prstGeom prst="doubleWave">
            <a:avLst>
              <a:gd name="adj1" fmla="val 10319"/>
              <a:gd name="adj2" fmla="val 925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62"/>
          <p:cNvSpPr>
            <a:spLocks noChangeArrowheads="1"/>
          </p:cNvSpPr>
          <p:nvPr/>
        </p:nvSpPr>
        <p:spPr bwMode="auto">
          <a:xfrm flipV="1">
            <a:off x="6804025" y="2705100"/>
            <a:ext cx="358775" cy="76200"/>
          </a:xfrm>
          <a:prstGeom prst="doubleWave">
            <a:avLst>
              <a:gd name="adj1" fmla="val 10319"/>
              <a:gd name="adj2" fmla="val 10000"/>
            </a:avLst>
          </a:prstGeom>
          <a:solidFill>
            <a:srgbClr val="FFCC66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95"/>
          <p:cNvGrpSpPr>
            <a:grpSpLocks/>
          </p:cNvGrpSpPr>
          <p:nvPr/>
        </p:nvGrpSpPr>
        <p:grpSpPr bwMode="auto">
          <a:xfrm>
            <a:off x="5786438" y="1849438"/>
            <a:ext cx="593725" cy="293687"/>
            <a:chOff x="873" y="2655"/>
            <a:chExt cx="499" cy="246"/>
          </a:xfrm>
        </p:grpSpPr>
        <p:sp>
          <p:nvSpPr>
            <p:cNvPr id="17" name="Freeform 19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64"/>
          <p:cNvGrpSpPr>
            <a:grpSpLocks/>
          </p:cNvGrpSpPr>
          <p:nvPr/>
        </p:nvGrpSpPr>
        <p:grpSpPr bwMode="auto">
          <a:xfrm>
            <a:off x="4427984" y="2204864"/>
            <a:ext cx="2809875" cy="1247775"/>
            <a:chOff x="1706" y="2756"/>
            <a:chExt cx="1770" cy="786"/>
          </a:xfrm>
        </p:grpSpPr>
        <p:grpSp>
          <p:nvGrpSpPr>
            <p:cNvPr id="8" name="Group 265"/>
            <p:cNvGrpSpPr>
              <a:grpSpLocks/>
            </p:cNvGrpSpPr>
            <p:nvPr/>
          </p:nvGrpSpPr>
          <p:grpSpPr bwMode="auto">
            <a:xfrm>
              <a:off x="1706" y="2756"/>
              <a:ext cx="1752" cy="786"/>
              <a:chOff x="3606" y="1767"/>
              <a:chExt cx="1752" cy="786"/>
            </a:xfrm>
          </p:grpSpPr>
          <p:grpSp>
            <p:nvGrpSpPr>
              <p:cNvPr id="9" name="Group 266"/>
              <p:cNvGrpSpPr>
                <a:grpSpLocks/>
              </p:cNvGrpSpPr>
              <p:nvPr/>
            </p:nvGrpSpPr>
            <p:grpSpPr bwMode="auto">
              <a:xfrm>
                <a:off x="3606" y="1767"/>
                <a:ext cx="1752" cy="786"/>
                <a:chOff x="3379" y="2750"/>
                <a:chExt cx="1752" cy="786"/>
              </a:xfrm>
            </p:grpSpPr>
            <p:sp>
              <p:nvSpPr>
                <p:cNvPr id="42" name="Freeform 267"/>
                <p:cNvSpPr>
                  <a:spLocks/>
                </p:cNvSpPr>
                <p:nvPr/>
              </p:nvSpPr>
              <p:spPr bwMode="auto">
                <a:xfrm>
                  <a:off x="4897" y="2828"/>
                  <a:ext cx="234" cy="708"/>
                </a:xfrm>
                <a:custGeom>
                  <a:avLst/>
                  <a:gdLst/>
                  <a:ahLst/>
                  <a:cxnLst>
                    <a:cxn ang="0">
                      <a:pos x="234" y="0"/>
                    </a:cxn>
                    <a:cxn ang="0">
                      <a:pos x="234" y="12"/>
                    </a:cxn>
                    <a:cxn ang="0">
                      <a:pos x="234" y="18"/>
                    </a:cxn>
                    <a:cxn ang="0">
                      <a:pos x="228" y="24"/>
                    </a:cxn>
                    <a:cxn ang="0">
                      <a:pos x="228" y="36"/>
                    </a:cxn>
                    <a:cxn ang="0">
                      <a:pos x="228" y="42"/>
                    </a:cxn>
                    <a:cxn ang="0">
                      <a:pos x="222" y="48"/>
                    </a:cxn>
                    <a:cxn ang="0">
                      <a:pos x="222" y="54"/>
                    </a:cxn>
                    <a:cxn ang="0">
                      <a:pos x="216" y="66"/>
                    </a:cxn>
                    <a:cxn ang="0">
                      <a:pos x="210" y="72"/>
                    </a:cxn>
                    <a:cxn ang="0">
                      <a:pos x="204" y="78"/>
                    </a:cxn>
                    <a:cxn ang="0">
                      <a:pos x="198" y="90"/>
                    </a:cxn>
                    <a:cxn ang="0">
                      <a:pos x="192" y="96"/>
                    </a:cxn>
                    <a:cxn ang="0">
                      <a:pos x="186" y="102"/>
                    </a:cxn>
                    <a:cxn ang="0">
                      <a:pos x="180" y="114"/>
                    </a:cxn>
                    <a:cxn ang="0">
                      <a:pos x="174" y="120"/>
                    </a:cxn>
                    <a:cxn ang="0">
                      <a:pos x="162" y="126"/>
                    </a:cxn>
                    <a:cxn ang="0">
                      <a:pos x="156" y="132"/>
                    </a:cxn>
                    <a:cxn ang="0">
                      <a:pos x="144" y="144"/>
                    </a:cxn>
                    <a:cxn ang="0">
                      <a:pos x="138" y="150"/>
                    </a:cxn>
                    <a:cxn ang="0">
                      <a:pos x="126" y="156"/>
                    </a:cxn>
                    <a:cxn ang="0">
                      <a:pos x="114" y="162"/>
                    </a:cxn>
                    <a:cxn ang="0">
                      <a:pos x="108" y="174"/>
                    </a:cxn>
                    <a:cxn ang="0">
                      <a:pos x="96" y="180"/>
                    </a:cxn>
                    <a:cxn ang="0">
                      <a:pos x="84" y="186"/>
                    </a:cxn>
                    <a:cxn ang="0">
                      <a:pos x="66" y="192"/>
                    </a:cxn>
                    <a:cxn ang="0">
                      <a:pos x="54" y="198"/>
                    </a:cxn>
                    <a:cxn ang="0">
                      <a:pos x="42" y="210"/>
                    </a:cxn>
                    <a:cxn ang="0">
                      <a:pos x="30" y="216"/>
                    </a:cxn>
                    <a:cxn ang="0">
                      <a:pos x="12" y="222"/>
                    </a:cxn>
                    <a:cxn ang="0">
                      <a:pos x="0" y="228"/>
                    </a:cxn>
                    <a:cxn ang="0">
                      <a:pos x="0" y="708"/>
                    </a:cxn>
                    <a:cxn ang="0">
                      <a:pos x="12" y="702"/>
                    </a:cxn>
                    <a:cxn ang="0">
                      <a:pos x="30" y="696"/>
                    </a:cxn>
                    <a:cxn ang="0">
                      <a:pos x="42" y="690"/>
                    </a:cxn>
                    <a:cxn ang="0">
                      <a:pos x="54" y="678"/>
                    </a:cxn>
                    <a:cxn ang="0">
                      <a:pos x="66" y="672"/>
                    </a:cxn>
                    <a:cxn ang="0">
                      <a:pos x="84" y="666"/>
                    </a:cxn>
                    <a:cxn ang="0">
                      <a:pos x="96" y="660"/>
                    </a:cxn>
                    <a:cxn ang="0">
                      <a:pos x="108" y="654"/>
                    </a:cxn>
                    <a:cxn ang="0">
                      <a:pos x="114" y="642"/>
                    </a:cxn>
                    <a:cxn ang="0">
                      <a:pos x="126" y="636"/>
                    </a:cxn>
                    <a:cxn ang="0">
                      <a:pos x="138" y="630"/>
                    </a:cxn>
                    <a:cxn ang="0">
                      <a:pos x="144" y="624"/>
                    </a:cxn>
                    <a:cxn ang="0">
                      <a:pos x="156" y="612"/>
                    </a:cxn>
                    <a:cxn ang="0">
                      <a:pos x="162" y="606"/>
                    </a:cxn>
                    <a:cxn ang="0">
                      <a:pos x="174" y="600"/>
                    </a:cxn>
                    <a:cxn ang="0">
                      <a:pos x="180" y="594"/>
                    </a:cxn>
                    <a:cxn ang="0">
                      <a:pos x="186" y="582"/>
                    </a:cxn>
                    <a:cxn ang="0">
                      <a:pos x="192" y="576"/>
                    </a:cxn>
                    <a:cxn ang="0">
                      <a:pos x="198" y="570"/>
                    </a:cxn>
                    <a:cxn ang="0">
                      <a:pos x="204" y="558"/>
                    </a:cxn>
                    <a:cxn ang="0">
                      <a:pos x="210" y="552"/>
                    </a:cxn>
                    <a:cxn ang="0">
                      <a:pos x="216" y="546"/>
                    </a:cxn>
                    <a:cxn ang="0">
                      <a:pos x="222" y="534"/>
                    </a:cxn>
                    <a:cxn ang="0">
                      <a:pos x="222" y="528"/>
                    </a:cxn>
                    <a:cxn ang="0">
                      <a:pos x="228" y="522"/>
                    </a:cxn>
                    <a:cxn ang="0">
                      <a:pos x="228" y="516"/>
                    </a:cxn>
                    <a:cxn ang="0">
                      <a:pos x="228" y="504"/>
                    </a:cxn>
                    <a:cxn ang="0">
                      <a:pos x="234" y="498"/>
                    </a:cxn>
                    <a:cxn ang="0">
                      <a:pos x="234" y="492"/>
                    </a:cxn>
                    <a:cxn ang="0">
                      <a:pos x="234" y="480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234" h="708">
                      <a:moveTo>
                        <a:pt x="234" y="0"/>
                      </a:moveTo>
                      <a:lnTo>
                        <a:pt x="234" y="12"/>
                      </a:lnTo>
                      <a:lnTo>
                        <a:pt x="234" y="18"/>
                      </a:lnTo>
                      <a:lnTo>
                        <a:pt x="228" y="24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22" y="48"/>
                      </a:lnTo>
                      <a:lnTo>
                        <a:pt x="222" y="54"/>
                      </a:lnTo>
                      <a:lnTo>
                        <a:pt x="216" y="66"/>
                      </a:lnTo>
                      <a:lnTo>
                        <a:pt x="210" y="72"/>
                      </a:lnTo>
                      <a:lnTo>
                        <a:pt x="204" y="78"/>
                      </a:lnTo>
                      <a:lnTo>
                        <a:pt x="198" y="90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0" y="114"/>
                      </a:lnTo>
                      <a:lnTo>
                        <a:pt x="174" y="120"/>
                      </a:lnTo>
                      <a:lnTo>
                        <a:pt x="162" y="126"/>
                      </a:lnTo>
                      <a:lnTo>
                        <a:pt x="156" y="132"/>
                      </a:lnTo>
                      <a:lnTo>
                        <a:pt x="144" y="144"/>
                      </a:lnTo>
                      <a:lnTo>
                        <a:pt x="138" y="150"/>
                      </a:lnTo>
                      <a:lnTo>
                        <a:pt x="126" y="156"/>
                      </a:lnTo>
                      <a:lnTo>
                        <a:pt x="114" y="162"/>
                      </a:lnTo>
                      <a:lnTo>
                        <a:pt x="108" y="174"/>
                      </a:lnTo>
                      <a:lnTo>
                        <a:pt x="96" y="180"/>
                      </a:lnTo>
                      <a:lnTo>
                        <a:pt x="84" y="186"/>
                      </a:lnTo>
                      <a:lnTo>
                        <a:pt x="66" y="192"/>
                      </a:lnTo>
                      <a:lnTo>
                        <a:pt x="54" y="198"/>
                      </a:lnTo>
                      <a:lnTo>
                        <a:pt x="42" y="210"/>
                      </a:lnTo>
                      <a:lnTo>
                        <a:pt x="30" y="216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708"/>
                      </a:lnTo>
                      <a:lnTo>
                        <a:pt x="12" y="702"/>
                      </a:lnTo>
                      <a:lnTo>
                        <a:pt x="30" y="696"/>
                      </a:lnTo>
                      <a:lnTo>
                        <a:pt x="42" y="690"/>
                      </a:lnTo>
                      <a:lnTo>
                        <a:pt x="54" y="678"/>
                      </a:lnTo>
                      <a:lnTo>
                        <a:pt x="66" y="672"/>
                      </a:lnTo>
                      <a:lnTo>
                        <a:pt x="84" y="666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14" y="642"/>
                      </a:lnTo>
                      <a:lnTo>
                        <a:pt x="126" y="636"/>
                      </a:lnTo>
                      <a:lnTo>
                        <a:pt x="138" y="630"/>
                      </a:lnTo>
                      <a:lnTo>
                        <a:pt x="144" y="624"/>
                      </a:lnTo>
                      <a:lnTo>
                        <a:pt x="156" y="612"/>
                      </a:lnTo>
                      <a:lnTo>
                        <a:pt x="162" y="606"/>
                      </a:lnTo>
                      <a:lnTo>
                        <a:pt x="174" y="600"/>
                      </a:lnTo>
                      <a:lnTo>
                        <a:pt x="180" y="594"/>
                      </a:lnTo>
                      <a:lnTo>
                        <a:pt x="186" y="582"/>
                      </a:lnTo>
                      <a:lnTo>
                        <a:pt x="192" y="576"/>
                      </a:lnTo>
                      <a:lnTo>
                        <a:pt x="198" y="570"/>
                      </a:lnTo>
                      <a:lnTo>
                        <a:pt x="204" y="558"/>
                      </a:lnTo>
                      <a:lnTo>
                        <a:pt x="210" y="552"/>
                      </a:lnTo>
                      <a:lnTo>
                        <a:pt x="216" y="546"/>
                      </a:lnTo>
                      <a:lnTo>
                        <a:pt x="222" y="534"/>
                      </a:lnTo>
                      <a:lnTo>
                        <a:pt x="222" y="528"/>
                      </a:lnTo>
                      <a:lnTo>
                        <a:pt x="228" y="522"/>
                      </a:lnTo>
                      <a:lnTo>
                        <a:pt x="228" y="516"/>
                      </a:lnTo>
                      <a:lnTo>
                        <a:pt x="228" y="504"/>
                      </a:lnTo>
                      <a:lnTo>
                        <a:pt x="234" y="498"/>
                      </a:lnTo>
                      <a:lnTo>
                        <a:pt x="234" y="492"/>
                      </a:lnTo>
                      <a:lnTo>
                        <a:pt x="234" y="480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2700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268"/>
                <p:cNvSpPr>
                  <a:spLocks/>
                </p:cNvSpPr>
                <p:nvPr/>
              </p:nvSpPr>
              <p:spPr bwMode="auto">
                <a:xfrm>
                  <a:off x="3379" y="2828"/>
                  <a:ext cx="1512" cy="7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12" y="228"/>
                    </a:cxn>
                    <a:cxn ang="0">
                      <a:pos x="1512" y="708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2" h="708">
                      <a:moveTo>
                        <a:pt x="0" y="0"/>
                      </a:moveTo>
                      <a:lnTo>
                        <a:pt x="1512" y="228"/>
                      </a:lnTo>
                      <a:lnTo>
                        <a:pt x="1512" y="708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50000">
                      <a:srgbClr val="923100"/>
                    </a:gs>
                    <a:gs pos="100000">
                      <a:srgbClr val="993300"/>
                    </a:gs>
                  </a:gsLst>
                  <a:lin ang="18900000" scaled="1"/>
                </a:gradFill>
                <a:ln w="28575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269"/>
                <p:cNvSpPr>
                  <a:spLocks/>
                </p:cNvSpPr>
                <p:nvPr/>
              </p:nvSpPr>
              <p:spPr bwMode="auto">
                <a:xfrm>
                  <a:off x="3379" y="2750"/>
                  <a:ext cx="1752" cy="306"/>
                </a:xfrm>
                <a:custGeom>
                  <a:avLst/>
                  <a:gdLst/>
                  <a:ahLst/>
                  <a:cxnLst>
                    <a:cxn ang="0">
                      <a:pos x="1722" y="0"/>
                    </a:cxn>
                    <a:cxn ang="0">
                      <a:pos x="1728" y="6"/>
                    </a:cxn>
                    <a:cxn ang="0">
                      <a:pos x="1734" y="18"/>
                    </a:cxn>
                    <a:cxn ang="0">
                      <a:pos x="1740" y="24"/>
                    </a:cxn>
                    <a:cxn ang="0">
                      <a:pos x="1740" y="30"/>
                    </a:cxn>
                    <a:cxn ang="0">
                      <a:pos x="1746" y="42"/>
                    </a:cxn>
                    <a:cxn ang="0">
                      <a:pos x="1746" y="48"/>
                    </a:cxn>
                    <a:cxn ang="0">
                      <a:pos x="1746" y="54"/>
                    </a:cxn>
                    <a:cxn ang="0">
                      <a:pos x="1752" y="66"/>
                    </a:cxn>
                    <a:cxn ang="0">
                      <a:pos x="1752" y="72"/>
                    </a:cxn>
                    <a:cxn ang="0">
                      <a:pos x="1752" y="78"/>
                    </a:cxn>
                    <a:cxn ang="0">
                      <a:pos x="1752" y="78"/>
                    </a:cxn>
                    <a:cxn ang="0">
                      <a:pos x="1752" y="90"/>
                    </a:cxn>
                    <a:cxn ang="0">
                      <a:pos x="1752" y="96"/>
                    </a:cxn>
                    <a:cxn ang="0">
                      <a:pos x="1746" y="102"/>
                    </a:cxn>
                    <a:cxn ang="0">
                      <a:pos x="1746" y="114"/>
                    </a:cxn>
                    <a:cxn ang="0">
                      <a:pos x="1746" y="120"/>
                    </a:cxn>
                    <a:cxn ang="0">
                      <a:pos x="1740" y="126"/>
                    </a:cxn>
                    <a:cxn ang="0">
                      <a:pos x="1740" y="132"/>
                    </a:cxn>
                    <a:cxn ang="0">
                      <a:pos x="1734" y="144"/>
                    </a:cxn>
                    <a:cxn ang="0">
                      <a:pos x="1728" y="150"/>
                    </a:cxn>
                    <a:cxn ang="0">
                      <a:pos x="1722" y="156"/>
                    </a:cxn>
                    <a:cxn ang="0">
                      <a:pos x="1716" y="168"/>
                    </a:cxn>
                    <a:cxn ang="0">
                      <a:pos x="1710" y="174"/>
                    </a:cxn>
                    <a:cxn ang="0">
                      <a:pos x="1704" y="180"/>
                    </a:cxn>
                    <a:cxn ang="0">
                      <a:pos x="1698" y="192"/>
                    </a:cxn>
                    <a:cxn ang="0">
                      <a:pos x="1692" y="198"/>
                    </a:cxn>
                    <a:cxn ang="0">
                      <a:pos x="1680" y="204"/>
                    </a:cxn>
                    <a:cxn ang="0">
                      <a:pos x="1674" y="210"/>
                    </a:cxn>
                    <a:cxn ang="0">
                      <a:pos x="1662" y="222"/>
                    </a:cxn>
                    <a:cxn ang="0">
                      <a:pos x="1656" y="228"/>
                    </a:cxn>
                    <a:cxn ang="0">
                      <a:pos x="1644" y="234"/>
                    </a:cxn>
                    <a:cxn ang="0">
                      <a:pos x="1644" y="234"/>
                    </a:cxn>
                    <a:cxn ang="0">
                      <a:pos x="1632" y="240"/>
                    </a:cxn>
                    <a:cxn ang="0">
                      <a:pos x="1626" y="252"/>
                    </a:cxn>
                    <a:cxn ang="0">
                      <a:pos x="1614" y="258"/>
                    </a:cxn>
                    <a:cxn ang="0">
                      <a:pos x="1602" y="264"/>
                    </a:cxn>
                    <a:cxn ang="0">
                      <a:pos x="1584" y="270"/>
                    </a:cxn>
                    <a:cxn ang="0">
                      <a:pos x="1572" y="276"/>
                    </a:cxn>
                    <a:cxn ang="0">
                      <a:pos x="1560" y="288"/>
                    </a:cxn>
                    <a:cxn ang="0">
                      <a:pos x="1548" y="294"/>
                    </a:cxn>
                    <a:cxn ang="0">
                      <a:pos x="1530" y="300"/>
                    </a:cxn>
                    <a:cxn ang="0">
                      <a:pos x="1518" y="306"/>
                    </a:cxn>
                    <a:cxn ang="0">
                      <a:pos x="0" y="78"/>
                    </a:cxn>
                    <a:cxn ang="0">
                      <a:pos x="1722" y="0"/>
                    </a:cxn>
                  </a:cxnLst>
                  <a:rect l="0" t="0" r="r" b="b"/>
                  <a:pathLst>
                    <a:path w="1752" h="306">
                      <a:moveTo>
                        <a:pt x="1722" y="0"/>
                      </a:moveTo>
                      <a:lnTo>
                        <a:pt x="1728" y="6"/>
                      </a:lnTo>
                      <a:lnTo>
                        <a:pt x="1734" y="18"/>
                      </a:lnTo>
                      <a:lnTo>
                        <a:pt x="1740" y="24"/>
                      </a:lnTo>
                      <a:lnTo>
                        <a:pt x="1740" y="30"/>
                      </a:lnTo>
                      <a:lnTo>
                        <a:pt x="1746" y="42"/>
                      </a:lnTo>
                      <a:lnTo>
                        <a:pt x="1746" y="48"/>
                      </a:lnTo>
                      <a:lnTo>
                        <a:pt x="1746" y="54"/>
                      </a:lnTo>
                      <a:lnTo>
                        <a:pt x="1752" y="66"/>
                      </a:lnTo>
                      <a:lnTo>
                        <a:pt x="1752" y="72"/>
                      </a:lnTo>
                      <a:lnTo>
                        <a:pt x="1752" y="78"/>
                      </a:lnTo>
                      <a:lnTo>
                        <a:pt x="1752" y="78"/>
                      </a:lnTo>
                      <a:lnTo>
                        <a:pt x="1752" y="90"/>
                      </a:lnTo>
                      <a:lnTo>
                        <a:pt x="1752" y="96"/>
                      </a:lnTo>
                      <a:lnTo>
                        <a:pt x="1746" y="102"/>
                      </a:lnTo>
                      <a:lnTo>
                        <a:pt x="1746" y="114"/>
                      </a:lnTo>
                      <a:lnTo>
                        <a:pt x="1746" y="120"/>
                      </a:lnTo>
                      <a:lnTo>
                        <a:pt x="1740" y="126"/>
                      </a:lnTo>
                      <a:lnTo>
                        <a:pt x="1740" y="132"/>
                      </a:lnTo>
                      <a:lnTo>
                        <a:pt x="1734" y="144"/>
                      </a:lnTo>
                      <a:lnTo>
                        <a:pt x="1728" y="150"/>
                      </a:lnTo>
                      <a:lnTo>
                        <a:pt x="1722" y="156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704" y="180"/>
                      </a:lnTo>
                      <a:lnTo>
                        <a:pt x="1698" y="192"/>
                      </a:lnTo>
                      <a:lnTo>
                        <a:pt x="1692" y="198"/>
                      </a:lnTo>
                      <a:lnTo>
                        <a:pt x="1680" y="204"/>
                      </a:lnTo>
                      <a:lnTo>
                        <a:pt x="1674" y="210"/>
                      </a:lnTo>
                      <a:lnTo>
                        <a:pt x="1662" y="222"/>
                      </a:lnTo>
                      <a:lnTo>
                        <a:pt x="1656" y="228"/>
                      </a:lnTo>
                      <a:lnTo>
                        <a:pt x="1644" y="234"/>
                      </a:lnTo>
                      <a:lnTo>
                        <a:pt x="1644" y="234"/>
                      </a:lnTo>
                      <a:lnTo>
                        <a:pt x="1632" y="240"/>
                      </a:lnTo>
                      <a:lnTo>
                        <a:pt x="1626" y="252"/>
                      </a:lnTo>
                      <a:lnTo>
                        <a:pt x="1614" y="258"/>
                      </a:lnTo>
                      <a:lnTo>
                        <a:pt x="1602" y="264"/>
                      </a:lnTo>
                      <a:lnTo>
                        <a:pt x="1584" y="270"/>
                      </a:lnTo>
                      <a:lnTo>
                        <a:pt x="1572" y="276"/>
                      </a:lnTo>
                      <a:lnTo>
                        <a:pt x="1560" y="288"/>
                      </a:lnTo>
                      <a:lnTo>
                        <a:pt x="1548" y="294"/>
                      </a:lnTo>
                      <a:lnTo>
                        <a:pt x="1530" y="300"/>
                      </a:lnTo>
                      <a:lnTo>
                        <a:pt x="1518" y="306"/>
                      </a:lnTo>
                      <a:lnTo>
                        <a:pt x="0" y="78"/>
                      </a:lnTo>
                      <a:lnTo>
                        <a:pt x="1722" y="0"/>
                      </a:lnTo>
                      <a:close/>
                    </a:path>
                  </a:pathLst>
                </a:custGeom>
                <a:solidFill>
                  <a:srgbClr val="4F0000"/>
                </a:solidFill>
                <a:ln w="19050" cap="flat" cmpd="sng">
                  <a:solidFill>
                    <a:srgbClr val="FFFF9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AutoShape 270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245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271"/>
                <p:cNvSpPr>
                  <a:spLocks noChangeArrowheads="1"/>
                </p:cNvSpPr>
                <p:nvPr/>
              </p:nvSpPr>
              <p:spPr bwMode="auto">
                <a:xfrm rot="445885">
                  <a:off x="3379" y="3067"/>
                  <a:ext cx="1497" cy="46"/>
                </a:xfrm>
                <a:prstGeom prst="doubleWave">
                  <a:avLst>
                    <a:gd name="adj1" fmla="val 10319"/>
                    <a:gd name="adj2" fmla="val 0"/>
                  </a:avLst>
                </a:prstGeom>
                <a:solidFill>
                  <a:srgbClr val="FFCC66"/>
                </a:solidFill>
                <a:ln w="9525">
                  <a:solidFill>
                    <a:srgbClr val="FFFF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72"/>
              <p:cNvGrpSpPr>
                <a:grpSpLocks/>
              </p:cNvGrpSpPr>
              <p:nvPr/>
            </p:nvGrpSpPr>
            <p:grpSpPr bwMode="auto">
              <a:xfrm>
                <a:off x="4830" y="1797"/>
                <a:ext cx="374" cy="185"/>
                <a:chOff x="873" y="2655"/>
                <a:chExt cx="499" cy="246"/>
              </a:xfrm>
            </p:grpSpPr>
            <p:sp>
              <p:nvSpPr>
                <p:cNvPr id="38" name="Freeform 273"/>
                <p:cNvSpPr>
                  <a:spLocks/>
                </p:cNvSpPr>
                <p:nvPr/>
              </p:nvSpPr>
              <p:spPr bwMode="auto">
                <a:xfrm>
                  <a:off x="884" y="2659"/>
                  <a:ext cx="481" cy="237"/>
                </a:xfrm>
                <a:custGeom>
                  <a:avLst/>
                  <a:gdLst/>
                  <a:ahLst/>
                  <a:cxnLst>
                    <a:cxn ang="0">
                      <a:pos x="527" y="4"/>
                    </a:cxn>
                    <a:cxn ang="0">
                      <a:pos x="455" y="34"/>
                    </a:cxn>
                    <a:cxn ang="0">
                      <a:pos x="398" y="88"/>
                    </a:cxn>
                    <a:cxn ang="0">
                      <a:pos x="268" y="63"/>
                    </a:cxn>
                    <a:cxn ang="0">
                      <a:pos x="213" y="66"/>
                    </a:cxn>
                    <a:cxn ang="0">
                      <a:pos x="109" y="123"/>
                    </a:cxn>
                    <a:cxn ang="0">
                      <a:pos x="89" y="153"/>
                    </a:cxn>
                    <a:cxn ang="0">
                      <a:pos x="84" y="218"/>
                    </a:cxn>
                    <a:cxn ang="0">
                      <a:pos x="37" y="252"/>
                    </a:cxn>
                    <a:cxn ang="0">
                      <a:pos x="46" y="313"/>
                    </a:cxn>
                    <a:cxn ang="0">
                      <a:pos x="0" y="362"/>
                    </a:cxn>
                    <a:cxn ang="0">
                      <a:pos x="25" y="399"/>
                    </a:cxn>
                    <a:cxn ang="0">
                      <a:pos x="123" y="437"/>
                    </a:cxn>
                    <a:cxn ang="0">
                      <a:pos x="272" y="442"/>
                    </a:cxn>
                    <a:cxn ang="0">
                      <a:pos x="354" y="469"/>
                    </a:cxn>
                    <a:cxn ang="0">
                      <a:pos x="485" y="473"/>
                    </a:cxn>
                    <a:cxn ang="0">
                      <a:pos x="616" y="414"/>
                    </a:cxn>
                    <a:cxn ang="0">
                      <a:pos x="657" y="437"/>
                    </a:cxn>
                    <a:cxn ang="0">
                      <a:pos x="789" y="437"/>
                    </a:cxn>
                    <a:cxn ang="0">
                      <a:pos x="892" y="348"/>
                    </a:cxn>
                    <a:cxn ang="0">
                      <a:pos x="961" y="324"/>
                    </a:cxn>
                    <a:cxn ang="0">
                      <a:pos x="961" y="274"/>
                    </a:cxn>
                    <a:cxn ang="0">
                      <a:pos x="893" y="230"/>
                    </a:cxn>
                    <a:cxn ang="0">
                      <a:pos x="865" y="113"/>
                    </a:cxn>
                    <a:cxn ang="0">
                      <a:pos x="756" y="56"/>
                    </a:cxn>
                    <a:cxn ang="0">
                      <a:pos x="691" y="43"/>
                    </a:cxn>
                    <a:cxn ang="0">
                      <a:pos x="627" y="9"/>
                    </a:cxn>
                    <a:cxn ang="0">
                      <a:pos x="570" y="0"/>
                    </a:cxn>
                    <a:cxn ang="0">
                      <a:pos x="527" y="4"/>
                    </a:cxn>
                    <a:cxn ang="0">
                      <a:pos x="527" y="4"/>
                    </a:cxn>
                  </a:cxnLst>
                  <a:rect l="0" t="0" r="r" b="b"/>
                  <a:pathLst>
                    <a:path w="961" h="473">
                      <a:moveTo>
                        <a:pt x="527" y="4"/>
                      </a:moveTo>
                      <a:lnTo>
                        <a:pt x="455" y="34"/>
                      </a:lnTo>
                      <a:lnTo>
                        <a:pt x="398" y="88"/>
                      </a:lnTo>
                      <a:lnTo>
                        <a:pt x="268" y="63"/>
                      </a:lnTo>
                      <a:lnTo>
                        <a:pt x="213" y="66"/>
                      </a:lnTo>
                      <a:lnTo>
                        <a:pt x="109" y="123"/>
                      </a:lnTo>
                      <a:lnTo>
                        <a:pt x="89" y="153"/>
                      </a:lnTo>
                      <a:lnTo>
                        <a:pt x="84" y="218"/>
                      </a:lnTo>
                      <a:lnTo>
                        <a:pt x="37" y="252"/>
                      </a:lnTo>
                      <a:lnTo>
                        <a:pt x="46" y="313"/>
                      </a:lnTo>
                      <a:lnTo>
                        <a:pt x="0" y="362"/>
                      </a:lnTo>
                      <a:lnTo>
                        <a:pt x="25" y="399"/>
                      </a:lnTo>
                      <a:lnTo>
                        <a:pt x="123" y="437"/>
                      </a:lnTo>
                      <a:lnTo>
                        <a:pt x="272" y="442"/>
                      </a:lnTo>
                      <a:lnTo>
                        <a:pt x="354" y="469"/>
                      </a:lnTo>
                      <a:lnTo>
                        <a:pt x="485" y="473"/>
                      </a:lnTo>
                      <a:lnTo>
                        <a:pt x="616" y="414"/>
                      </a:lnTo>
                      <a:lnTo>
                        <a:pt x="657" y="437"/>
                      </a:lnTo>
                      <a:lnTo>
                        <a:pt x="789" y="437"/>
                      </a:lnTo>
                      <a:lnTo>
                        <a:pt x="892" y="348"/>
                      </a:lnTo>
                      <a:lnTo>
                        <a:pt x="961" y="324"/>
                      </a:lnTo>
                      <a:lnTo>
                        <a:pt x="961" y="274"/>
                      </a:lnTo>
                      <a:lnTo>
                        <a:pt x="893" y="230"/>
                      </a:lnTo>
                      <a:lnTo>
                        <a:pt x="865" y="113"/>
                      </a:lnTo>
                      <a:lnTo>
                        <a:pt x="756" y="56"/>
                      </a:lnTo>
                      <a:lnTo>
                        <a:pt x="691" y="43"/>
                      </a:lnTo>
                      <a:lnTo>
                        <a:pt x="627" y="9"/>
                      </a:lnTo>
                      <a:lnTo>
                        <a:pt x="570" y="0"/>
                      </a:lnTo>
                      <a:lnTo>
                        <a:pt x="527" y="4"/>
                      </a:lnTo>
                      <a:lnTo>
                        <a:pt x="527" y="4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274"/>
                <p:cNvSpPr>
                  <a:spLocks/>
                </p:cNvSpPr>
                <p:nvPr/>
              </p:nvSpPr>
              <p:spPr bwMode="auto">
                <a:xfrm>
                  <a:off x="920" y="2687"/>
                  <a:ext cx="429" cy="174"/>
                </a:xfrm>
                <a:custGeom>
                  <a:avLst/>
                  <a:gdLst/>
                  <a:ahLst/>
                  <a:cxnLst>
                    <a:cxn ang="0">
                      <a:pos x="25" y="115"/>
                    </a:cxn>
                    <a:cxn ang="0">
                      <a:pos x="111" y="177"/>
                    </a:cxn>
                    <a:cxn ang="0">
                      <a:pos x="222" y="172"/>
                    </a:cxn>
                    <a:cxn ang="0">
                      <a:pos x="304" y="207"/>
                    </a:cxn>
                    <a:cxn ang="0">
                      <a:pos x="478" y="194"/>
                    </a:cxn>
                    <a:cxn ang="0">
                      <a:pos x="613" y="194"/>
                    </a:cxn>
                    <a:cxn ang="0">
                      <a:pos x="707" y="135"/>
                    </a:cxn>
                    <a:cxn ang="0">
                      <a:pos x="778" y="104"/>
                    </a:cxn>
                    <a:cxn ang="0">
                      <a:pos x="707" y="61"/>
                    </a:cxn>
                    <a:cxn ang="0">
                      <a:pos x="649" y="19"/>
                    </a:cxn>
                    <a:cxn ang="0">
                      <a:pos x="758" y="11"/>
                    </a:cxn>
                    <a:cxn ang="0">
                      <a:pos x="827" y="88"/>
                    </a:cxn>
                    <a:cxn ang="0">
                      <a:pos x="834" y="153"/>
                    </a:cxn>
                    <a:cxn ang="0">
                      <a:pos x="858" y="205"/>
                    </a:cxn>
                    <a:cxn ang="0">
                      <a:pos x="778" y="250"/>
                    </a:cxn>
                    <a:cxn ang="0">
                      <a:pos x="704" y="312"/>
                    </a:cxn>
                    <a:cxn ang="0">
                      <a:pos x="516" y="333"/>
                    </a:cxn>
                    <a:cxn ang="0">
                      <a:pos x="404" y="349"/>
                    </a:cxn>
                    <a:cxn ang="0">
                      <a:pos x="354" y="329"/>
                    </a:cxn>
                    <a:cxn ang="0">
                      <a:pos x="310" y="258"/>
                    </a:cxn>
                    <a:cxn ang="0">
                      <a:pos x="377" y="327"/>
                    </a:cxn>
                    <a:cxn ang="0">
                      <a:pos x="432" y="326"/>
                    </a:cxn>
                    <a:cxn ang="0">
                      <a:pos x="498" y="295"/>
                    </a:cxn>
                    <a:cxn ang="0">
                      <a:pos x="652" y="289"/>
                    </a:cxn>
                    <a:cxn ang="0">
                      <a:pos x="737" y="270"/>
                    </a:cxn>
                    <a:cxn ang="0">
                      <a:pos x="747" y="172"/>
                    </a:cxn>
                    <a:cxn ang="0">
                      <a:pos x="630" y="223"/>
                    </a:cxn>
                    <a:cxn ang="0">
                      <a:pos x="492" y="244"/>
                    </a:cxn>
                    <a:cxn ang="0">
                      <a:pos x="314" y="233"/>
                    </a:cxn>
                    <a:cxn ang="0">
                      <a:pos x="219" y="214"/>
                    </a:cxn>
                    <a:cxn ang="0">
                      <a:pos x="92" y="223"/>
                    </a:cxn>
                    <a:cxn ang="0">
                      <a:pos x="5" y="165"/>
                    </a:cxn>
                    <a:cxn ang="0">
                      <a:pos x="5" y="88"/>
                    </a:cxn>
                    <a:cxn ang="0">
                      <a:pos x="24" y="98"/>
                    </a:cxn>
                  </a:cxnLst>
                  <a:rect l="0" t="0" r="r" b="b"/>
                  <a:pathLst>
                    <a:path w="858" h="349">
                      <a:moveTo>
                        <a:pt x="24" y="98"/>
                      </a:moveTo>
                      <a:lnTo>
                        <a:pt x="25" y="115"/>
                      </a:lnTo>
                      <a:lnTo>
                        <a:pt x="61" y="126"/>
                      </a:lnTo>
                      <a:lnTo>
                        <a:pt x="111" y="177"/>
                      </a:lnTo>
                      <a:lnTo>
                        <a:pt x="202" y="167"/>
                      </a:lnTo>
                      <a:lnTo>
                        <a:pt x="222" y="172"/>
                      </a:lnTo>
                      <a:lnTo>
                        <a:pt x="253" y="188"/>
                      </a:lnTo>
                      <a:lnTo>
                        <a:pt x="304" y="207"/>
                      </a:lnTo>
                      <a:lnTo>
                        <a:pt x="411" y="135"/>
                      </a:lnTo>
                      <a:lnTo>
                        <a:pt x="478" y="194"/>
                      </a:lnTo>
                      <a:lnTo>
                        <a:pt x="524" y="199"/>
                      </a:lnTo>
                      <a:lnTo>
                        <a:pt x="613" y="194"/>
                      </a:lnTo>
                      <a:lnTo>
                        <a:pt x="676" y="157"/>
                      </a:lnTo>
                      <a:lnTo>
                        <a:pt x="707" y="135"/>
                      </a:lnTo>
                      <a:lnTo>
                        <a:pt x="751" y="120"/>
                      </a:lnTo>
                      <a:lnTo>
                        <a:pt x="778" y="104"/>
                      </a:lnTo>
                      <a:lnTo>
                        <a:pt x="767" y="75"/>
                      </a:lnTo>
                      <a:lnTo>
                        <a:pt x="707" y="61"/>
                      </a:lnTo>
                      <a:lnTo>
                        <a:pt x="642" y="34"/>
                      </a:lnTo>
                      <a:lnTo>
                        <a:pt x="649" y="19"/>
                      </a:lnTo>
                      <a:lnTo>
                        <a:pt x="683" y="0"/>
                      </a:lnTo>
                      <a:lnTo>
                        <a:pt x="758" y="11"/>
                      </a:lnTo>
                      <a:lnTo>
                        <a:pt x="804" y="46"/>
                      </a:lnTo>
                      <a:lnTo>
                        <a:pt x="827" y="88"/>
                      </a:lnTo>
                      <a:lnTo>
                        <a:pt x="828" y="129"/>
                      </a:lnTo>
                      <a:lnTo>
                        <a:pt x="834" y="153"/>
                      </a:lnTo>
                      <a:lnTo>
                        <a:pt x="844" y="179"/>
                      </a:lnTo>
                      <a:lnTo>
                        <a:pt x="858" y="205"/>
                      </a:lnTo>
                      <a:lnTo>
                        <a:pt x="808" y="228"/>
                      </a:lnTo>
                      <a:lnTo>
                        <a:pt x="778" y="250"/>
                      </a:lnTo>
                      <a:lnTo>
                        <a:pt x="739" y="300"/>
                      </a:lnTo>
                      <a:lnTo>
                        <a:pt x="704" y="312"/>
                      </a:lnTo>
                      <a:lnTo>
                        <a:pt x="620" y="323"/>
                      </a:lnTo>
                      <a:lnTo>
                        <a:pt x="516" y="333"/>
                      </a:lnTo>
                      <a:lnTo>
                        <a:pt x="454" y="341"/>
                      </a:lnTo>
                      <a:lnTo>
                        <a:pt x="404" y="349"/>
                      </a:lnTo>
                      <a:lnTo>
                        <a:pt x="377" y="342"/>
                      </a:lnTo>
                      <a:lnTo>
                        <a:pt x="354" y="329"/>
                      </a:lnTo>
                      <a:lnTo>
                        <a:pt x="337" y="310"/>
                      </a:lnTo>
                      <a:lnTo>
                        <a:pt x="310" y="258"/>
                      </a:lnTo>
                      <a:lnTo>
                        <a:pt x="347" y="309"/>
                      </a:lnTo>
                      <a:lnTo>
                        <a:pt x="377" y="327"/>
                      </a:lnTo>
                      <a:lnTo>
                        <a:pt x="400" y="329"/>
                      </a:lnTo>
                      <a:lnTo>
                        <a:pt x="432" y="326"/>
                      </a:lnTo>
                      <a:lnTo>
                        <a:pt x="469" y="309"/>
                      </a:lnTo>
                      <a:lnTo>
                        <a:pt x="498" y="295"/>
                      </a:lnTo>
                      <a:lnTo>
                        <a:pt x="518" y="289"/>
                      </a:lnTo>
                      <a:lnTo>
                        <a:pt x="652" y="289"/>
                      </a:lnTo>
                      <a:lnTo>
                        <a:pt x="716" y="283"/>
                      </a:lnTo>
                      <a:lnTo>
                        <a:pt x="737" y="270"/>
                      </a:lnTo>
                      <a:lnTo>
                        <a:pt x="747" y="239"/>
                      </a:lnTo>
                      <a:lnTo>
                        <a:pt x="747" y="172"/>
                      </a:lnTo>
                      <a:lnTo>
                        <a:pt x="713" y="188"/>
                      </a:lnTo>
                      <a:lnTo>
                        <a:pt x="630" y="223"/>
                      </a:lnTo>
                      <a:lnTo>
                        <a:pt x="541" y="250"/>
                      </a:lnTo>
                      <a:lnTo>
                        <a:pt x="492" y="244"/>
                      </a:lnTo>
                      <a:lnTo>
                        <a:pt x="411" y="168"/>
                      </a:lnTo>
                      <a:lnTo>
                        <a:pt x="314" y="233"/>
                      </a:lnTo>
                      <a:lnTo>
                        <a:pt x="287" y="233"/>
                      </a:lnTo>
                      <a:lnTo>
                        <a:pt x="219" y="214"/>
                      </a:lnTo>
                      <a:lnTo>
                        <a:pt x="118" y="225"/>
                      </a:lnTo>
                      <a:lnTo>
                        <a:pt x="92" y="223"/>
                      </a:lnTo>
                      <a:lnTo>
                        <a:pt x="30" y="194"/>
                      </a:lnTo>
                      <a:lnTo>
                        <a:pt x="5" y="165"/>
                      </a:lnTo>
                      <a:lnTo>
                        <a:pt x="0" y="141"/>
                      </a:lnTo>
                      <a:lnTo>
                        <a:pt x="5" y="88"/>
                      </a:lnTo>
                      <a:lnTo>
                        <a:pt x="28" y="83"/>
                      </a:lnTo>
                      <a:lnTo>
                        <a:pt x="24" y="98"/>
                      </a:lnTo>
                      <a:lnTo>
                        <a:pt x="24" y="9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FFFF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275"/>
                <p:cNvSpPr>
                  <a:spLocks/>
                </p:cNvSpPr>
                <p:nvPr/>
              </p:nvSpPr>
              <p:spPr bwMode="auto">
                <a:xfrm>
                  <a:off x="983" y="2655"/>
                  <a:ext cx="316" cy="82"/>
                </a:xfrm>
                <a:custGeom>
                  <a:avLst/>
                  <a:gdLst/>
                  <a:ahLst/>
                  <a:cxnLst>
                    <a:cxn ang="0">
                      <a:pos x="0" y="81"/>
                    </a:cxn>
                    <a:cxn ang="0">
                      <a:pos x="73" y="82"/>
                    </a:cxn>
                    <a:cxn ang="0">
                      <a:pos x="127" y="93"/>
                    </a:cxn>
                    <a:cxn ang="0">
                      <a:pos x="170" y="107"/>
                    </a:cxn>
                    <a:cxn ang="0">
                      <a:pos x="210" y="126"/>
                    </a:cxn>
                    <a:cxn ang="0">
                      <a:pos x="250" y="163"/>
                    </a:cxn>
                    <a:cxn ang="0">
                      <a:pos x="322" y="156"/>
                    </a:cxn>
                    <a:cxn ang="0">
                      <a:pos x="470" y="109"/>
                    </a:cxn>
                    <a:cxn ang="0">
                      <a:pos x="480" y="88"/>
                    </a:cxn>
                    <a:cxn ang="0">
                      <a:pos x="460" y="72"/>
                    </a:cxn>
                    <a:cxn ang="0">
                      <a:pos x="378" y="72"/>
                    </a:cxn>
                    <a:cxn ang="0">
                      <a:pos x="218" y="97"/>
                    </a:cxn>
                    <a:cxn ang="0">
                      <a:pos x="235" y="67"/>
                    </a:cxn>
                    <a:cxn ang="0">
                      <a:pos x="278" y="41"/>
                    </a:cxn>
                    <a:cxn ang="0">
                      <a:pos x="331" y="22"/>
                    </a:cxn>
                    <a:cxn ang="0">
                      <a:pos x="388" y="18"/>
                    </a:cxn>
                    <a:cxn ang="0">
                      <a:pos x="418" y="22"/>
                    </a:cxn>
                    <a:cxn ang="0">
                      <a:pos x="453" y="35"/>
                    </a:cxn>
                    <a:cxn ang="0">
                      <a:pos x="483" y="53"/>
                    </a:cxn>
                    <a:cxn ang="0">
                      <a:pos x="578" y="74"/>
                    </a:cxn>
                    <a:cxn ang="0">
                      <a:pos x="632" y="74"/>
                    </a:cxn>
                    <a:cxn ang="0">
                      <a:pos x="560" y="56"/>
                    </a:cxn>
                    <a:cxn ang="0">
                      <a:pos x="494" y="42"/>
                    </a:cxn>
                    <a:cxn ang="0">
                      <a:pos x="466" y="22"/>
                    </a:cxn>
                    <a:cxn ang="0">
                      <a:pos x="418" y="4"/>
                    </a:cxn>
                    <a:cxn ang="0">
                      <a:pos x="386" y="0"/>
                    </a:cxn>
                    <a:cxn ang="0">
                      <a:pos x="322" y="3"/>
                    </a:cxn>
                    <a:cxn ang="0">
                      <a:pos x="265" y="23"/>
                    </a:cxn>
                    <a:cxn ang="0">
                      <a:pos x="224" y="57"/>
                    </a:cxn>
                    <a:cxn ang="0">
                      <a:pos x="197" y="88"/>
                    </a:cxn>
                    <a:cxn ang="0">
                      <a:pos x="164" y="82"/>
                    </a:cxn>
                    <a:cxn ang="0">
                      <a:pos x="57" y="59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632" h="163">
                      <a:moveTo>
                        <a:pt x="0" y="81"/>
                      </a:moveTo>
                      <a:lnTo>
                        <a:pt x="73" y="82"/>
                      </a:lnTo>
                      <a:lnTo>
                        <a:pt x="127" y="93"/>
                      </a:lnTo>
                      <a:lnTo>
                        <a:pt x="170" y="107"/>
                      </a:lnTo>
                      <a:lnTo>
                        <a:pt x="210" y="126"/>
                      </a:lnTo>
                      <a:lnTo>
                        <a:pt x="250" y="163"/>
                      </a:lnTo>
                      <a:lnTo>
                        <a:pt x="322" y="156"/>
                      </a:lnTo>
                      <a:lnTo>
                        <a:pt x="470" y="109"/>
                      </a:lnTo>
                      <a:lnTo>
                        <a:pt x="480" y="88"/>
                      </a:lnTo>
                      <a:lnTo>
                        <a:pt x="460" y="72"/>
                      </a:lnTo>
                      <a:lnTo>
                        <a:pt x="378" y="72"/>
                      </a:lnTo>
                      <a:lnTo>
                        <a:pt x="218" y="97"/>
                      </a:lnTo>
                      <a:lnTo>
                        <a:pt x="235" y="67"/>
                      </a:lnTo>
                      <a:lnTo>
                        <a:pt x="278" y="41"/>
                      </a:lnTo>
                      <a:lnTo>
                        <a:pt x="331" y="22"/>
                      </a:lnTo>
                      <a:lnTo>
                        <a:pt x="388" y="18"/>
                      </a:lnTo>
                      <a:lnTo>
                        <a:pt x="418" y="22"/>
                      </a:lnTo>
                      <a:lnTo>
                        <a:pt x="453" y="35"/>
                      </a:lnTo>
                      <a:lnTo>
                        <a:pt x="483" y="53"/>
                      </a:lnTo>
                      <a:lnTo>
                        <a:pt x="578" y="74"/>
                      </a:lnTo>
                      <a:lnTo>
                        <a:pt x="632" y="74"/>
                      </a:lnTo>
                      <a:lnTo>
                        <a:pt x="560" y="56"/>
                      </a:lnTo>
                      <a:lnTo>
                        <a:pt x="494" y="42"/>
                      </a:lnTo>
                      <a:lnTo>
                        <a:pt x="466" y="22"/>
                      </a:lnTo>
                      <a:lnTo>
                        <a:pt x="418" y="4"/>
                      </a:lnTo>
                      <a:lnTo>
                        <a:pt x="386" y="0"/>
                      </a:lnTo>
                      <a:lnTo>
                        <a:pt x="322" y="3"/>
                      </a:lnTo>
                      <a:lnTo>
                        <a:pt x="265" y="23"/>
                      </a:lnTo>
                      <a:lnTo>
                        <a:pt x="224" y="57"/>
                      </a:lnTo>
                      <a:lnTo>
                        <a:pt x="197" y="88"/>
                      </a:lnTo>
                      <a:lnTo>
                        <a:pt x="164" y="82"/>
                      </a:lnTo>
                      <a:lnTo>
                        <a:pt x="57" y="59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276"/>
                <p:cNvSpPr>
                  <a:spLocks/>
                </p:cNvSpPr>
                <p:nvPr/>
              </p:nvSpPr>
              <p:spPr bwMode="auto">
                <a:xfrm>
                  <a:off x="873" y="2758"/>
                  <a:ext cx="499" cy="143"/>
                </a:xfrm>
                <a:custGeom>
                  <a:avLst/>
                  <a:gdLst/>
                  <a:ahLst/>
                  <a:cxnLst>
                    <a:cxn ang="0">
                      <a:pos x="89" y="44"/>
                    </a:cxn>
                    <a:cxn ang="0">
                      <a:pos x="75" y="78"/>
                    </a:cxn>
                    <a:cxn ang="0">
                      <a:pos x="118" y="106"/>
                    </a:cxn>
                    <a:cxn ang="0">
                      <a:pos x="152" y="145"/>
                    </a:cxn>
                    <a:cxn ang="0">
                      <a:pos x="216" y="123"/>
                    </a:cxn>
                    <a:cxn ang="0">
                      <a:pos x="266" y="129"/>
                    </a:cxn>
                    <a:cxn ang="0">
                      <a:pos x="229" y="145"/>
                    </a:cxn>
                    <a:cxn ang="0">
                      <a:pos x="175" y="172"/>
                    </a:cxn>
                    <a:cxn ang="0">
                      <a:pos x="81" y="143"/>
                    </a:cxn>
                    <a:cxn ang="0">
                      <a:pos x="47" y="161"/>
                    </a:cxn>
                    <a:cxn ang="0">
                      <a:pos x="165" y="227"/>
                    </a:cxn>
                    <a:cxn ang="0">
                      <a:pos x="306" y="210"/>
                    </a:cxn>
                    <a:cxn ang="0">
                      <a:pos x="386" y="257"/>
                    </a:cxn>
                    <a:cxn ang="0">
                      <a:pos x="499" y="259"/>
                    </a:cxn>
                    <a:cxn ang="0">
                      <a:pos x="592" y="213"/>
                    </a:cxn>
                    <a:cxn ang="0">
                      <a:pos x="676" y="173"/>
                    </a:cxn>
                    <a:cxn ang="0">
                      <a:pos x="663" y="215"/>
                    </a:cxn>
                    <a:cxn ang="0">
                      <a:pos x="761" y="233"/>
                    </a:cxn>
                    <a:cxn ang="0">
                      <a:pos x="835" y="190"/>
                    </a:cxn>
                    <a:cxn ang="0">
                      <a:pos x="904" y="136"/>
                    </a:cxn>
                    <a:cxn ang="0">
                      <a:pos x="974" y="110"/>
                    </a:cxn>
                    <a:cxn ang="0">
                      <a:pos x="901" y="45"/>
                    </a:cxn>
                    <a:cxn ang="0">
                      <a:pos x="985" y="66"/>
                    </a:cxn>
                    <a:cxn ang="0">
                      <a:pos x="998" y="119"/>
                    </a:cxn>
                    <a:cxn ang="0">
                      <a:pos x="949" y="155"/>
                    </a:cxn>
                    <a:cxn ang="0">
                      <a:pos x="894" y="192"/>
                    </a:cxn>
                    <a:cxn ang="0">
                      <a:pos x="823" y="249"/>
                    </a:cxn>
                    <a:cxn ang="0">
                      <a:pos x="659" y="252"/>
                    </a:cxn>
                    <a:cxn ang="0">
                      <a:pos x="632" y="227"/>
                    </a:cxn>
                    <a:cxn ang="0">
                      <a:pos x="542" y="278"/>
                    </a:cxn>
                    <a:cxn ang="0">
                      <a:pos x="398" y="284"/>
                    </a:cxn>
                    <a:cxn ang="0">
                      <a:pos x="276" y="252"/>
                    </a:cxn>
                    <a:cxn ang="0">
                      <a:pos x="99" y="254"/>
                    </a:cxn>
                    <a:cxn ang="0">
                      <a:pos x="12" y="204"/>
                    </a:cxn>
                    <a:cxn ang="0">
                      <a:pos x="3" y="139"/>
                    </a:cxn>
                    <a:cxn ang="0">
                      <a:pos x="47" y="98"/>
                    </a:cxn>
                    <a:cxn ang="0">
                      <a:pos x="44" y="35"/>
                    </a:cxn>
                    <a:cxn ang="0">
                      <a:pos x="128" y="0"/>
                    </a:cxn>
                    <a:cxn ang="0">
                      <a:pos x="118" y="28"/>
                    </a:cxn>
                  </a:cxnLst>
                  <a:rect l="0" t="0" r="r" b="b"/>
                  <a:pathLst>
                    <a:path w="998" h="284">
                      <a:moveTo>
                        <a:pt x="118" y="28"/>
                      </a:moveTo>
                      <a:lnTo>
                        <a:pt x="89" y="44"/>
                      </a:lnTo>
                      <a:lnTo>
                        <a:pt x="79" y="60"/>
                      </a:lnTo>
                      <a:lnTo>
                        <a:pt x="75" y="78"/>
                      </a:lnTo>
                      <a:lnTo>
                        <a:pt x="82" y="95"/>
                      </a:lnTo>
                      <a:lnTo>
                        <a:pt x="118" y="106"/>
                      </a:lnTo>
                      <a:lnTo>
                        <a:pt x="119" y="130"/>
                      </a:lnTo>
                      <a:lnTo>
                        <a:pt x="152" y="145"/>
                      </a:lnTo>
                      <a:lnTo>
                        <a:pt x="182" y="129"/>
                      </a:lnTo>
                      <a:lnTo>
                        <a:pt x="216" y="123"/>
                      </a:lnTo>
                      <a:lnTo>
                        <a:pt x="245" y="123"/>
                      </a:lnTo>
                      <a:lnTo>
                        <a:pt x="266" y="129"/>
                      </a:lnTo>
                      <a:lnTo>
                        <a:pt x="269" y="143"/>
                      </a:lnTo>
                      <a:lnTo>
                        <a:pt x="229" y="145"/>
                      </a:lnTo>
                      <a:lnTo>
                        <a:pt x="206" y="151"/>
                      </a:lnTo>
                      <a:lnTo>
                        <a:pt x="175" y="172"/>
                      </a:lnTo>
                      <a:lnTo>
                        <a:pt x="141" y="175"/>
                      </a:lnTo>
                      <a:lnTo>
                        <a:pt x="81" y="143"/>
                      </a:lnTo>
                      <a:lnTo>
                        <a:pt x="59" y="145"/>
                      </a:lnTo>
                      <a:lnTo>
                        <a:pt x="47" y="161"/>
                      </a:lnTo>
                      <a:lnTo>
                        <a:pt x="81" y="183"/>
                      </a:lnTo>
                      <a:lnTo>
                        <a:pt x="165" y="227"/>
                      </a:lnTo>
                      <a:lnTo>
                        <a:pt x="210" y="227"/>
                      </a:lnTo>
                      <a:lnTo>
                        <a:pt x="306" y="210"/>
                      </a:lnTo>
                      <a:lnTo>
                        <a:pt x="323" y="240"/>
                      </a:lnTo>
                      <a:lnTo>
                        <a:pt x="386" y="257"/>
                      </a:lnTo>
                      <a:lnTo>
                        <a:pt x="438" y="262"/>
                      </a:lnTo>
                      <a:lnTo>
                        <a:pt x="499" y="259"/>
                      </a:lnTo>
                      <a:lnTo>
                        <a:pt x="555" y="244"/>
                      </a:lnTo>
                      <a:lnTo>
                        <a:pt x="592" y="213"/>
                      </a:lnTo>
                      <a:lnTo>
                        <a:pt x="619" y="183"/>
                      </a:lnTo>
                      <a:lnTo>
                        <a:pt x="676" y="173"/>
                      </a:lnTo>
                      <a:lnTo>
                        <a:pt x="663" y="195"/>
                      </a:lnTo>
                      <a:lnTo>
                        <a:pt x="663" y="215"/>
                      </a:lnTo>
                      <a:lnTo>
                        <a:pt x="676" y="229"/>
                      </a:lnTo>
                      <a:lnTo>
                        <a:pt x="761" y="233"/>
                      </a:lnTo>
                      <a:lnTo>
                        <a:pt x="804" y="220"/>
                      </a:lnTo>
                      <a:lnTo>
                        <a:pt x="835" y="190"/>
                      </a:lnTo>
                      <a:lnTo>
                        <a:pt x="872" y="154"/>
                      </a:lnTo>
                      <a:lnTo>
                        <a:pt x="904" y="136"/>
                      </a:lnTo>
                      <a:lnTo>
                        <a:pt x="938" y="126"/>
                      </a:lnTo>
                      <a:lnTo>
                        <a:pt x="974" y="110"/>
                      </a:lnTo>
                      <a:lnTo>
                        <a:pt x="972" y="86"/>
                      </a:lnTo>
                      <a:lnTo>
                        <a:pt x="901" y="45"/>
                      </a:lnTo>
                      <a:lnTo>
                        <a:pt x="918" y="0"/>
                      </a:lnTo>
                      <a:lnTo>
                        <a:pt x="985" y="66"/>
                      </a:lnTo>
                      <a:lnTo>
                        <a:pt x="998" y="89"/>
                      </a:lnTo>
                      <a:lnTo>
                        <a:pt x="998" y="119"/>
                      </a:lnTo>
                      <a:lnTo>
                        <a:pt x="992" y="148"/>
                      </a:lnTo>
                      <a:lnTo>
                        <a:pt x="949" y="155"/>
                      </a:lnTo>
                      <a:lnTo>
                        <a:pt x="918" y="170"/>
                      </a:lnTo>
                      <a:lnTo>
                        <a:pt x="894" y="192"/>
                      </a:lnTo>
                      <a:lnTo>
                        <a:pt x="852" y="233"/>
                      </a:lnTo>
                      <a:lnTo>
                        <a:pt x="823" y="249"/>
                      </a:lnTo>
                      <a:lnTo>
                        <a:pt x="764" y="252"/>
                      </a:lnTo>
                      <a:lnTo>
                        <a:pt x="659" y="252"/>
                      </a:lnTo>
                      <a:lnTo>
                        <a:pt x="639" y="240"/>
                      </a:lnTo>
                      <a:lnTo>
                        <a:pt x="632" y="227"/>
                      </a:lnTo>
                      <a:lnTo>
                        <a:pt x="585" y="258"/>
                      </a:lnTo>
                      <a:lnTo>
                        <a:pt x="542" y="278"/>
                      </a:lnTo>
                      <a:lnTo>
                        <a:pt x="491" y="283"/>
                      </a:lnTo>
                      <a:lnTo>
                        <a:pt x="398" y="284"/>
                      </a:lnTo>
                      <a:lnTo>
                        <a:pt x="319" y="269"/>
                      </a:lnTo>
                      <a:lnTo>
                        <a:pt x="276" y="252"/>
                      </a:lnTo>
                      <a:lnTo>
                        <a:pt x="200" y="257"/>
                      </a:lnTo>
                      <a:lnTo>
                        <a:pt x="99" y="254"/>
                      </a:lnTo>
                      <a:lnTo>
                        <a:pt x="44" y="229"/>
                      </a:lnTo>
                      <a:lnTo>
                        <a:pt x="12" y="204"/>
                      </a:lnTo>
                      <a:lnTo>
                        <a:pt x="0" y="175"/>
                      </a:lnTo>
                      <a:lnTo>
                        <a:pt x="3" y="139"/>
                      </a:lnTo>
                      <a:lnTo>
                        <a:pt x="25" y="119"/>
                      </a:lnTo>
                      <a:lnTo>
                        <a:pt x="47" y="98"/>
                      </a:lnTo>
                      <a:lnTo>
                        <a:pt x="44" y="56"/>
                      </a:lnTo>
                      <a:lnTo>
                        <a:pt x="44" y="35"/>
                      </a:lnTo>
                      <a:lnTo>
                        <a:pt x="74" y="13"/>
                      </a:lnTo>
                      <a:lnTo>
                        <a:pt x="128" y="0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/>
          </p:nvGrpSpPr>
          <p:grpSpPr bwMode="auto">
            <a:xfrm rot="690960">
              <a:off x="3288" y="3022"/>
              <a:ext cx="188" cy="367"/>
              <a:chOff x="4891" y="2952"/>
              <a:chExt cx="156" cy="377"/>
            </a:xfrm>
          </p:grpSpPr>
          <p:sp>
            <p:nvSpPr>
              <p:cNvPr id="24" name="Freeform 278"/>
              <p:cNvSpPr>
                <a:spLocks/>
              </p:cNvSpPr>
              <p:nvPr/>
            </p:nvSpPr>
            <p:spPr bwMode="auto">
              <a:xfrm rot="-2049816">
                <a:off x="4891" y="3258"/>
                <a:ext cx="59" cy="71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4" y="31"/>
                  </a:cxn>
                  <a:cxn ang="0">
                    <a:pos x="28" y="27"/>
                  </a:cxn>
                  <a:cxn ang="0">
                    <a:pos x="31" y="23"/>
                  </a:cxn>
                  <a:cxn ang="0">
                    <a:pos x="33" y="16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7" y="33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8" y="27"/>
                    </a:lnTo>
                    <a:lnTo>
                      <a:pt x="31" y="23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9"/>
              <p:cNvSpPr>
                <a:spLocks/>
              </p:cNvSpPr>
              <p:nvPr/>
            </p:nvSpPr>
            <p:spPr bwMode="auto">
              <a:xfrm rot="-2049816">
                <a:off x="4897" y="3263"/>
                <a:ext cx="47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5"/>
                  </a:cxn>
                  <a:cxn ang="0">
                    <a:pos x="22" y="23"/>
                  </a:cxn>
                  <a:cxn ang="0">
                    <a:pos x="24" y="20"/>
                  </a:cxn>
                  <a:cxn ang="0">
                    <a:pos x="26" y="14"/>
                  </a:cxn>
                  <a:cxn ang="0">
                    <a:pos x="24" y="9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4" y="23"/>
                  </a:cxn>
                  <a:cxn ang="0">
                    <a:pos x="7" y="25"/>
                  </a:cxn>
                  <a:cxn ang="0">
                    <a:pos x="13" y="27"/>
                  </a:cxn>
                </a:cxnLst>
                <a:rect l="0" t="0" r="r" b="b"/>
                <a:pathLst>
                  <a:path w="26" h="27">
                    <a:moveTo>
                      <a:pt x="13" y="27"/>
                    </a:moveTo>
                    <a:lnTo>
                      <a:pt x="18" y="25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6" y="14"/>
                    </a:lnTo>
                    <a:lnTo>
                      <a:pt x="24" y="9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7" y="25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0"/>
              <p:cNvSpPr>
                <a:spLocks/>
              </p:cNvSpPr>
              <p:nvPr/>
            </p:nvSpPr>
            <p:spPr bwMode="auto">
              <a:xfrm rot="-2049816">
                <a:off x="4936" y="3212"/>
                <a:ext cx="59" cy="75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24" y="33"/>
                  </a:cxn>
                  <a:cxn ang="0">
                    <a:pos x="27" y="30"/>
                  </a:cxn>
                  <a:cxn ang="0">
                    <a:pos x="31" y="24"/>
                  </a:cxn>
                  <a:cxn ang="0">
                    <a:pos x="33" y="17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6" y="30"/>
                  </a:cxn>
                  <a:cxn ang="0">
                    <a:pos x="9" y="33"/>
                  </a:cxn>
                  <a:cxn ang="0">
                    <a:pos x="17" y="35"/>
                  </a:cxn>
                </a:cxnLst>
                <a:rect l="0" t="0" r="r" b="b"/>
                <a:pathLst>
                  <a:path w="33" h="35">
                    <a:moveTo>
                      <a:pt x="17" y="35"/>
                    </a:moveTo>
                    <a:lnTo>
                      <a:pt x="24" y="33"/>
                    </a:lnTo>
                    <a:lnTo>
                      <a:pt x="27" y="30"/>
                    </a:lnTo>
                    <a:lnTo>
                      <a:pt x="31" y="24"/>
                    </a:lnTo>
                    <a:lnTo>
                      <a:pt x="33" y="17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1"/>
              <p:cNvSpPr>
                <a:spLocks/>
              </p:cNvSpPr>
              <p:nvPr/>
            </p:nvSpPr>
            <p:spPr bwMode="auto">
              <a:xfrm rot="-2049816">
                <a:off x="4942" y="3219"/>
                <a:ext cx="49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6"/>
                  </a:cxn>
                  <a:cxn ang="0">
                    <a:pos x="23" y="24"/>
                  </a:cxn>
                  <a:cxn ang="0">
                    <a:pos x="25" y="18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3" y="24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4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82"/>
              <p:cNvSpPr>
                <a:spLocks/>
              </p:cNvSpPr>
              <p:nvPr/>
            </p:nvSpPr>
            <p:spPr bwMode="auto">
              <a:xfrm rot="-2049816">
                <a:off x="4972" y="3166"/>
                <a:ext cx="63" cy="69"/>
              </a:xfrm>
              <a:custGeom>
                <a:avLst/>
                <a:gdLst/>
                <a:ahLst/>
                <a:cxnLst>
                  <a:cxn ang="0">
                    <a:pos x="17" y="33"/>
                  </a:cxn>
                  <a:cxn ang="0">
                    <a:pos x="24" y="31"/>
                  </a:cxn>
                  <a:cxn ang="0">
                    <a:pos x="29" y="28"/>
                  </a:cxn>
                  <a:cxn ang="0">
                    <a:pos x="33" y="24"/>
                  </a:cxn>
                  <a:cxn ang="0">
                    <a:pos x="35" y="17"/>
                  </a:cxn>
                  <a:cxn ang="0">
                    <a:pos x="33" y="9"/>
                  </a:cxn>
                  <a:cxn ang="0">
                    <a:pos x="29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6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6" y="28"/>
                  </a:cxn>
                  <a:cxn ang="0">
                    <a:pos x="9" y="31"/>
                  </a:cxn>
                  <a:cxn ang="0">
                    <a:pos x="17" y="33"/>
                  </a:cxn>
                </a:cxnLst>
                <a:rect l="0" t="0" r="r" b="b"/>
                <a:pathLst>
                  <a:path w="35" h="33">
                    <a:moveTo>
                      <a:pt x="17" y="33"/>
                    </a:moveTo>
                    <a:lnTo>
                      <a:pt x="24" y="31"/>
                    </a:lnTo>
                    <a:lnTo>
                      <a:pt x="29" y="28"/>
                    </a:lnTo>
                    <a:lnTo>
                      <a:pt x="33" y="24"/>
                    </a:lnTo>
                    <a:lnTo>
                      <a:pt x="35" y="17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6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9" y="31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83"/>
              <p:cNvSpPr>
                <a:spLocks/>
              </p:cNvSpPr>
              <p:nvPr/>
            </p:nvSpPr>
            <p:spPr bwMode="auto">
              <a:xfrm rot="-2049816">
                <a:off x="4980" y="3175"/>
                <a:ext cx="48" cy="58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8" y="26"/>
                  </a:cxn>
                  <a:cxn ang="0">
                    <a:pos x="23" y="22"/>
                  </a:cxn>
                  <a:cxn ang="0">
                    <a:pos x="25" y="18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3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7" y="26"/>
                  </a:cxn>
                  <a:cxn ang="0">
                    <a:pos x="13" y="27"/>
                  </a:cxn>
                </a:cxnLst>
                <a:rect l="0" t="0" r="r" b="b"/>
                <a:pathLst>
                  <a:path w="27" h="27">
                    <a:moveTo>
                      <a:pt x="13" y="27"/>
                    </a:moveTo>
                    <a:lnTo>
                      <a:pt x="18" y="26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27" y="13"/>
                    </a:lnTo>
                    <a:lnTo>
                      <a:pt x="25" y="7"/>
                    </a:lnTo>
                    <a:lnTo>
                      <a:pt x="23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7" y="26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4"/>
              <p:cNvSpPr>
                <a:spLocks/>
              </p:cNvSpPr>
              <p:nvPr/>
            </p:nvSpPr>
            <p:spPr bwMode="auto">
              <a:xfrm rot="-2049816">
                <a:off x="4986" y="3098"/>
                <a:ext cx="60" cy="72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24" y="33"/>
                  </a:cxn>
                  <a:cxn ang="0">
                    <a:pos x="28" y="29"/>
                  </a:cxn>
                  <a:cxn ang="0">
                    <a:pos x="31" y="24"/>
                  </a:cxn>
                  <a:cxn ang="0">
                    <a:pos x="33" y="16"/>
                  </a:cxn>
                  <a:cxn ang="0">
                    <a:pos x="31" y="9"/>
                  </a:cxn>
                  <a:cxn ang="0">
                    <a:pos x="28" y="5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4"/>
                  </a:cxn>
                  <a:cxn ang="0">
                    <a:pos x="6" y="29"/>
                  </a:cxn>
                  <a:cxn ang="0">
                    <a:pos x="9" y="33"/>
                  </a:cxn>
                  <a:cxn ang="0">
                    <a:pos x="17" y="34"/>
                  </a:cxn>
                </a:cxnLst>
                <a:rect l="0" t="0" r="r" b="b"/>
                <a:pathLst>
                  <a:path w="33" h="34">
                    <a:moveTo>
                      <a:pt x="17" y="34"/>
                    </a:moveTo>
                    <a:lnTo>
                      <a:pt x="24" y="33"/>
                    </a:lnTo>
                    <a:lnTo>
                      <a:pt x="28" y="29"/>
                    </a:lnTo>
                    <a:lnTo>
                      <a:pt x="31" y="24"/>
                    </a:lnTo>
                    <a:lnTo>
                      <a:pt x="33" y="16"/>
                    </a:lnTo>
                    <a:lnTo>
                      <a:pt x="31" y="9"/>
                    </a:lnTo>
                    <a:lnTo>
                      <a:pt x="28" y="5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9" y="3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85"/>
              <p:cNvSpPr>
                <a:spLocks/>
              </p:cNvSpPr>
              <p:nvPr/>
            </p:nvSpPr>
            <p:spPr bwMode="auto">
              <a:xfrm rot="-2049816">
                <a:off x="4993" y="3103"/>
                <a:ext cx="48" cy="60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8" y="26"/>
                  </a:cxn>
                  <a:cxn ang="0">
                    <a:pos x="24" y="22"/>
                  </a:cxn>
                  <a:cxn ang="0">
                    <a:pos x="25" y="19"/>
                  </a:cxn>
                  <a:cxn ang="0">
                    <a:pos x="27" y="13"/>
                  </a:cxn>
                  <a:cxn ang="0">
                    <a:pos x="25" y="8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2"/>
                  </a:cxn>
                  <a:cxn ang="0">
                    <a:pos x="7" y="26"/>
                  </a:cxn>
                  <a:cxn ang="0">
                    <a:pos x="13" y="28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lnTo>
                      <a:pt x="18" y="26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7" y="13"/>
                    </a:lnTo>
                    <a:lnTo>
                      <a:pt x="25" y="8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2"/>
                    </a:lnTo>
                    <a:lnTo>
                      <a:pt x="7" y="26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6"/>
              <p:cNvSpPr>
                <a:spLocks/>
              </p:cNvSpPr>
              <p:nvPr/>
            </p:nvSpPr>
            <p:spPr bwMode="auto">
              <a:xfrm rot="-2049816">
                <a:off x="4984" y="3021"/>
                <a:ext cx="63" cy="72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24" y="33"/>
                  </a:cxn>
                  <a:cxn ang="0">
                    <a:pos x="29" y="29"/>
                  </a:cxn>
                  <a:cxn ang="0">
                    <a:pos x="33" y="24"/>
                  </a:cxn>
                  <a:cxn ang="0">
                    <a:pos x="35" y="16"/>
                  </a:cxn>
                  <a:cxn ang="0">
                    <a:pos x="33" y="9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5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2" y="24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6" y="34"/>
                  </a:cxn>
                </a:cxnLst>
                <a:rect l="0" t="0" r="r" b="b"/>
                <a:pathLst>
                  <a:path w="35" h="34">
                    <a:moveTo>
                      <a:pt x="16" y="34"/>
                    </a:moveTo>
                    <a:lnTo>
                      <a:pt x="24" y="33"/>
                    </a:lnTo>
                    <a:lnTo>
                      <a:pt x="29" y="29"/>
                    </a:lnTo>
                    <a:lnTo>
                      <a:pt x="33" y="24"/>
                    </a:lnTo>
                    <a:lnTo>
                      <a:pt x="35" y="16"/>
                    </a:lnTo>
                    <a:lnTo>
                      <a:pt x="33" y="9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7"/>
              <p:cNvSpPr>
                <a:spLocks/>
              </p:cNvSpPr>
              <p:nvPr/>
            </p:nvSpPr>
            <p:spPr bwMode="auto">
              <a:xfrm rot="-2049816">
                <a:off x="4992" y="3029"/>
                <a:ext cx="49" cy="58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18" y="25"/>
                  </a:cxn>
                  <a:cxn ang="0">
                    <a:pos x="23" y="23"/>
                  </a:cxn>
                  <a:cxn ang="0">
                    <a:pos x="25" y="18"/>
                  </a:cxn>
                  <a:cxn ang="0">
                    <a:pos x="27" y="12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1" y="18"/>
                  </a:cxn>
                  <a:cxn ang="0">
                    <a:pos x="3" y="23"/>
                  </a:cxn>
                  <a:cxn ang="0">
                    <a:pos x="7" y="25"/>
                  </a:cxn>
                  <a:cxn ang="0">
                    <a:pos x="12" y="27"/>
                  </a:cxn>
                </a:cxnLst>
                <a:rect l="0" t="0" r="r" b="b"/>
                <a:pathLst>
                  <a:path w="27" h="27">
                    <a:moveTo>
                      <a:pt x="12" y="27"/>
                    </a:moveTo>
                    <a:lnTo>
                      <a:pt x="18" y="25"/>
                    </a:lnTo>
                    <a:lnTo>
                      <a:pt x="23" y="23"/>
                    </a:lnTo>
                    <a:lnTo>
                      <a:pt x="25" y="18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88"/>
              <p:cNvSpPr>
                <a:spLocks/>
              </p:cNvSpPr>
              <p:nvPr/>
            </p:nvSpPr>
            <p:spPr bwMode="auto">
              <a:xfrm rot="-2049816">
                <a:off x="4967" y="2952"/>
                <a:ext cx="57" cy="74"/>
              </a:xfrm>
              <a:custGeom>
                <a:avLst/>
                <a:gdLst/>
                <a:ahLst/>
                <a:cxnLst>
                  <a:cxn ang="0">
                    <a:pos x="16" y="35"/>
                  </a:cxn>
                  <a:cxn ang="0">
                    <a:pos x="23" y="33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2" y="18"/>
                  </a:cxn>
                  <a:cxn ang="0">
                    <a:pos x="31" y="11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16" y="35"/>
                  </a:cxn>
                </a:cxnLst>
                <a:rect l="0" t="0" r="r" b="b"/>
                <a:pathLst>
                  <a:path w="32" h="35">
                    <a:moveTo>
                      <a:pt x="16" y="35"/>
                    </a:moveTo>
                    <a:lnTo>
                      <a:pt x="23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2" y="18"/>
                    </a:lnTo>
                    <a:lnTo>
                      <a:pt x="31" y="11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16" y="35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89"/>
              <p:cNvSpPr>
                <a:spLocks/>
              </p:cNvSpPr>
              <p:nvPr/>
            </p:nvSpPr>
            <p:spPr bwMode="auto">
              <a:xfrm rot="-2049816">
                <a:off x="4968" y="2960"/>
                <a:ext cx="51" cy="58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20" y="25"/>
                  </a:cxn>
                  <a:cxn ang="0">
                    <a:pos x="24" y="23"/>
                  </a:cxn>
                  <a:cxn ang="0">
                    <a:pos x="26" y="20"/>
                  </a:cxn>
                  <a:cxn ang="0">
                    <a:pos x="28" y="14"/>
                  </a:cxn>
                  <a:cxn ang="0">
                    <a:pos x="26" y="9"/>
                  </a:cxn>
                  <a:cxn ang="0">
                    <a:pos x="24" y="3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6" y="23"/>
                  </a:cxn>
                  <a:cxn ang="0">
                    <a:pos x="10" y="25"/>
                  </a:cxn>
                  <a:cxn ang="0">
                    <a:pos x="15" y="27"/>
                  </a:cxn>
                </a:cxnLst>
                <a:rect l="0" t="0" r="r" b="b"/>
                <a:pathLst>
                  <a:path w="28" h="27">
                    <a:moveTo>
                      <a:pt x="15" y="27"/>
                    </a:moveTo>
                    <a:lnTo>
                      <a:pt x="20" y="25"/>
                    </a:lnTo>
                    <a:lnTo>
                      <a:pt x="24" y="23"/>
                    </a:lnTo>
                    <a:lnTo>
                      <a:pt x="26" y="20"/>
                    </a:lnTo>
                    <a:lnTo>
                      <a:pt x="28" y="14"/>
                    </a:lnTo>
                    <a:lnTo>
                      <a:pt x="26" y="9"/>
                    </a:lnTo>
                    <a:lnTo>
                      <a:pt x="24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144"/>
          <p:cNvGrpSpPr>
            <a:grpSpLocks/>
          </p:cNvGrpSpPr>
          <p:nvPr/>
        </p:nvGrpSpPr>
        <p:grpSpPr bwMode="auto">
          <a:xfrm>
            <a:off x="2592388" y="1628775"/>
            <a:ext cx="1782762" cy="1476375"/>
            <a:chOff x="1473" y="663"/>
            <a:chExt cx="1123" cy="930"/>
          </a:xfrm>
        </p:grpSpPr>
        <p:sp>
          <p:nvSpPr>
            <p:cNvPr id="51" name="Freeform 145"/>
            <p:cNvSpPr>
              <a:spLocks/>
            </p:cNvSpPr>
            <p:nvPr/>
          </p:nvSpPr>
          <p:spPr bwMode="auto">
            <a:xfrm>
              <a:off x="1473" y="765"/>
              <a:ext cx="1122" cy="828"/>
            </a:xfrm>
            <a:custGeom>
              <a:avLst/>
              <a:gdLst/>
              <a:ahLst/>
              <a:cxnLst>
                <a:cxn ang="0">
                  <a:pos x="1122" y="348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1122" y="828"/>
                </a:cxn>
                <a:cxn ang="0">
                  <a:pos x="1122" y="348"/>
                </a:cxn>
              </a:cxnLst>
              <a:rect l="0" t="0" r="r" b="b"/>
              <a:pathLst>
                <a:path w="1122" h="828">
                  <a:moveTo>
                    <a:pt x="1122" y="34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122" y="828"/>
                  </a:lnTo>
                  <a:lnTo>
                    <a:pt x="1122" y="34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46"/>
            <p:cNvSpPr>
              <a:spLocks/>
            </p:cNvSpPr>
            <p:nvPr/>
          </p:nvSpPr>
          <p:spPr bwMode="auto">
            <a:xfrm>
              <a:off x="1474" y="663"/>
              <a:ext cx="1122" cy="45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24" y="102"/>
                </a:cxn>
                <a:cxn ang="0">
                  <a:pos x="48" y="96"/>
                </a:cxn>
                <a:cxn ang="0">
                  <a:pos x="72" y="90"/>
                </a:cxn>
                <a:cxn ang="0">
                  <a:pos x="96" y="84"/>
                </a:cxn>
                <a:cxn ang="0">
                  <a:pos x="120" y="78"/>
                </a:cxn>
                <a:cxn ang="0">
                  <a:pos x="144" y="78"/>
                </a:cxn>
                <a:cxn ang="0">
                  <a:pos x="168" y="72"/>
                </a:cxn>
                <a:cxn ang="0">
                  <a:pos x="198" y="66"/>
                </a:cxn>
                <a:cxn ang="0">
                  <a:pos x="222" y="66"/>
                </a:cxn>
                <a:cxn ang="0">
                  <a:pos x="246" y="60"/>
                </a:cxn>
                <a:cxn ang="0">
                  <a:pos x="246" y="60"/>
                </a:cxn>
                <a:cxn ang="0">
                  <a:pos x="276" y="54"/>
                </a:cxn>
                <a:cxn ang="0">
                  <a:pos x="300" y="54"/>
                </a:cxn>
                <a:cxn ang="0">
                  <a:pos x="330" y="48"/>
                </a:cxn>
                <a:cxn ang="0">
                  <a:pos x="354" y="42"/>
                </a:cxn>
                <a:cxn ang="0">
                  <a:pos x="384" y="42"/>
                </a:cxn>
                <a:cxn ang="0">
                  <a:pos x="414" y="36"/>
                </a:cxn>
                <a:cxn ang="0">
                  <a:pos x="438" y="36"/>
                </a:cxn>
                <a:cxn ang="0">
                  <a:pos x="468" y="30"/>
                </a:cxn>
                <a:cxn ang="0">
                  <a:pos x="498" y="30"/>
                </a:cxn>
                <a:cxn ang="0">
                  <a:pos x="528" y="24"/>
                </a:cxn>
                <a:cxn ang="0">
                  <a:pos x="552" y="24"/>
                </a:cxn>
                <a:cxn ang="0">
                  <a:pos x="582" y="18"/>
                </a:cxn>
                <a:cxn ang="0">
                  <a:pos x="612" y="18"/>
                </a:cxn>
                <a:cxn ang="0">
                  <a:pos x="642" y="18"/>
                </a:cxn>
                <a:cxn ang="0">
                  <a:pos x="672" y="12"/>
                </a:cxn>
                <a:cxn ang="0">
                  <a:pos x="702" y="12"/>
                </a:cxn>
                <a:cxn ang="0">
                  <a:pos x="732" y="12"/>
                </a:cxn>
                <a:cxn ang="0">
                  <a:pos x="762" y="6"/>
                </a:cxn>
                <a:cxn ang="0">
                  <a:pos x="792" y="6"/>
                </a:cxn>
                <a:cxn ang="0">
                  <a:pos x="822" y="6"/>
                </a:cxn>
                <a:cxn ang="0">
                  <a:pos x="822" y="6"/>
                </a:cxn>
                <a:cxn ang="0">
                  <a:pos x="852" y="6"/>
                </a:cxn>
                <a:cxn ang="0">
                  <a:pos x="882" y="0"/>
                </a:cxn>
                <a:cxn ang="0">
                  <a:pos x="912" y="0"/>
                </a:cxn>
                <a:cxn ang="0">
                  <a:pos x="942" y="0"/>
                </a:cxn>
                <a:cxn ang="0">
                  <a:pos x="972" y="0"/>
                </a:cxn>
                <a:cxn ang="0">
                  <a:pos x="1002" y="0"/>
                </a:cxn>
                <a:cxn ang="0">
                  <a:pos x="1032" y="0"/>
                </a:cxn>
                <a:cxn ang="0">
                  <a:pos x="1062" y="0"/>
                </a:cxn>
                <a:cxn ang="0">
                  <a:pos x="1092" y="0"/>
                </a:cxn>
                <a:cxn ang="0">
                  <a:pos x="1122" y="0"/>
                </a:cxn>
                <a:cxn ang="0">
                  <a:pos x="1122" y="450"/>
                </a:cxn>
                <a:cxn ang="0">
                  <a:pos x="0" y="102"/>
                </a:cxn>
              </a:cxnLst>
              <a:rect l="0" t="0" r="r" b="b"/>
              <a:pathLst>
                <a:path w="1122" h="450">
                  <a:moveTo>
                    <a:pt x="0" y="102"/>
                  </a:moveTo>
                  <a:lnTo>
                    <a:pt x="24" y="102"/>
                  </a:lnTo>
                  <a:lnTo>
                    <a:pt x="48" y="96"/>
                  </a:lnTo>
                  <a:lnTo>
                    <a:pt x="72" y="90"/>
                  </a:lnTo>
                  <a:lnTo>
                    <a:pt x="96" y="84"/>
                  </a:lnTo>
                  <a:lnTo>
                    <a:pt x="120" y="78"/>
                  </a:lnTo>
                  <a:lnTo>
                    <a:pt x="144" y="78"/>
                  </a:lnTo>
                  <a:lnTo>
                    <a:pt x="168" y="72"/>
                  </a:lnTo>
                  <a:lnTo>
                    <a:pt x="198" y="66"/>
                  </a:lnTo>
                  <a:lnTo>
                    <a:pt x="222" y="66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76" y="54"/>
                  </a:lnTo>
                  <a:lnTo>
                    <a:pt x="300" y="54"/>
                  </a:lnTo>
                  <a:lnTo>
                    <a:pt x="330" y="48"/>
                  </a:lnTo>
                  <a:lnTo>
                    <a:pt x="354" y="42"/>
                  </a:lnTo>
                  <a:lnTo>
                    <a:pt x="384" y="42"/>
                  </a:lnTo>
                  <a:lnTo>
                    <a:pt x="414" y="36"/>
                  </a:lnTo>
                  <a:lnTo>
                    <a:pt x="438" y="36"/>
                  </a:lnTo>
                  <a:lnTo>
                    <a:pt x="468" y="30"/>
                  </a:lnTo>
                  <a:lnTo>
                    <a:pt x="498" y="30"/>
                  </a:lnTo>
                  <a:lnTo>
                    <a:pt x="528" y="24"/>
                  </a:lnTo>
                  <a:lnTo>
                    <a:pt x="552" y="24"/>
                  </a:lnTo>
                  <a:lnTo>
                    <a:pt x="582" y="18"/>
                  </a:lnTo>
                  <a:lnTo>
                    <a:pt x="612" y="18"/>
                  </a:lnTo>
                  <a:lnTo>
                    <a:pt x="642" y="18"/>
                  </a:lnTo>
                  <a:lnTo>
                    <a:pt x="672" y="12"/>
                  </a:lnTo>
                  <a:lnTo>
                    <a:pt x="702" y="12"/>
                  </a:lnTo>
                  <a:lnTo>
                    <a:pt x="732" y="12"/>
                  </a:lnTo>
                  <a:lnTo>
                    <a:pt x="762" y="6"/>
                  </a:lnTo>
                  <a:lnTo>
                    <a:pt x="792" y="6"/>
                  </a:lnTo>
                  <a:lnTo>
                    <a:pt x="822" y="6"/>
                  </a:lnTo>
                  <a:lnTo>
                    <a:pt x="822" y="6"/>
                  </a:lnTo>
                  <a:lnTo>
                    <a:pt x="852" y="6"/>
                  </a:lnTo>
                  <a:lnTo>
                    <a:pt x="882" y="0"/>
                  </a:lnTo>
                  <a:lnTo>
                    <a:pt x="912" y="0"/>
                  </a:lnTo>
                  <a:lnTo>
                    <a:pt x="942" y="0"/>
                  </a:lnTo>
                  <a:lnTo>
                    <a:pt x="972" y="0"/>
                  </a:lnTo>
                  <a:lnTo>
                    <a:pt x="1002" y="0"/>
                  </a:lnTo>
                  <a:lnTo>
                    <a:pt x="1032" y="0"/>
                  </a:lnTo>
                  <a:lnTo>
                    <a:pt x="1062" y="0"/>
                  </a:lnTo>
                  <a:lnTo>
                    <a:pt x="1092" y="0"/>
                  </a:lnTo>
                  <a:lnTo>
                    <a:pt x="1122" y="0"/>
                  </a:lnTo>
                  <a:lnTo>
                    <a:pt x="1122" y="45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50"/>
          <p:cNvGrpSpPr>
            <a:grpSpLocks/>
          </p:cNvGrpSpPr>
          <p:nvPr/>
        </p:nvGrpSpPr>
        <p:grpSpPr bwMode="auto">
          <a:xfrm>
            <a:off x="1655763" y="1773238"/>
            <a:ext cx="2733675" cy="1314450"/>
            <a:chOff x="645" y="813"/>
            <a:chExt cx="1722" cy="828"/>
          </a:xfrm>
        </p:grpSpPr>
        <p:sp>
          <p:nvSpPr>
            <p:cNvPr id="54" name="Freeform 151"/>
            <p:cNvSpPr>
              <a:spLocks/>
            </p:cNvSpPr>
            <p:nvPr/>
          </p:nvSpPr>
          <p:spPr bwMode="auto">
            <a:xfrm>
              <a:off x="645" y="1083"/>
              <a:ext cx="1722" cy="558"/>
            </a:xfrm>
            <a:custGeom>
              <a:avLst/>
              <a:gdLst/>
              <a:ahLst/>
              <a:cxnLst>
                <a:cxn ang="0">
                  <a:pos x="1722" y="78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1722" y="558"/>
                </a:cxn>
                <a:cxn ang="0">
                  <a:pos x="1722" y="78"/>
                </a:cxn>
              </a:cxnLst>
              <a:rect l="0" t="0" r="r" b="b"/>
              <a:pathLst>
                <a:path w="1722" h="558">
                  <a:moveTo>
                    <a:pt x="1722" y="78"/>
                  </a:moveTo>
                  <a:lnTo>
                    <a:pt x="0" y="0"/>
                  </a:lnTo>
                  <a:lnTo>
                    <a:pt x="0" y="480"/>
                  </a:lnTo>
                  <a:lnTo>
                    <a:pt x="1722" y="558"/>
                  </a:lnTo>
                  <a:lnTo>
                    <a:pt x="1722" y="7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645" y="813"/>
              <a:ext cx="1722" cy="348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6" y="264"/>
                </a:cxn>
                <a:cxn ang="0">
                  <a:pos x="12" y="258"/>
                </a:cxn>
                <a:cxn ang="0">
                  <a:pos x="18" y="246"/>
                </a:cxn>
                <a:cxn ang="0">
                  <a:pos x="24" y="240"/>
                </a:cxn>
                <a:cxn ang="0">
                  <a:pos x="36" y="234"/>
                </a:cxn>
                <a:cxn ang="0">
                  <a:pos x="42" y="222"/>
                </a:cxn>
                <a:cxn ang="0">
                  <a:pos x="48" y="216"/>
                </a:cxn>
                <a:cxn ang="0">
                  <a:pos x="60" y="210"/>
                </a:cxn>
                <a:cxn ang="0">
                  <a:pos x="72" y="204"/>
                </a:cxn>
                <a:cxn ang="0">
                  <a:pos x="78" y="192"/>
                </a:cxn>
                <a:cxn ang="0">
                  <a:pos x="78" y="192"/>
                </a:cxn>
                <a:cxn ang="0">
                  <a:pos x="90" y="186"/>
                </a:cxn>
                <a:cxn ang="0">
                  <a:pos x="102" y="180"/>
                </a:cxn>
                <a:cxn ang="0">
                  <a:pos x="114" y="174"/>
                </a:cxn>
                <a:cxn ang="0">
                  <a:pos x="126" y="168"/>
                </a:cxn>
                <a:cxn ang="0">
                  <a:pos x="138" y="156"/>
                </a:cxn>
                <a:cxn ang="0">
                  <a:pos x="150" y="150"/>
                </a:cxn>
                <a:cxn ang="0">
                  <a:pos x="168" y="144"/>
                </a:cxn>
                <a:cxn ang="0">
                  <a:pos x="180" y="138"/>
                </a:cxn>
                <a:cxn ang="0">
                  <a:pos x="192" y="132"/>
                </a:cxn>
                <a:cxn ang="0">
                  <a:pos x="210" y="120"/>
                </a:cxn>
                <a:cxn ang="0">
                  <a:pos x="222" y="114"/>
                </a:cxn>
                <a:cxn ang="0">
                  <a:pos x="240" y="108"/>
                </a:cxn>
                <a:cxn ang="0">
                  <a:pos x="258" y="102"/>
                </a:cxn>
                <a:cxn ang="0">
                  <a:pos x="276" y="96"/>
                </a:cxn>
                <a:cxn ang="0">
                  <a:pos x="288" y="90"/>
                </a:cxn>
                <a:cxn ang="0">
                  <a:pos x="306" y="84"/>
                </a:cxn>
                <a:cxn ang="0">
                  <a:pos x="324" y="78"/>
                </a:cxn>
                <a:cxn ang="0">
                  <a:pos x="348" y="72"/>
                </a:cxn>
                <a:cxn ang="0">
                  <a:pos x="366" y="66"/>
                </a:cxn>
                <a:cxn ang="0">
                  <a:pos x="384" y="60"/>
                </a:cxn>
                <a:cxn ang="0">
                  <a:pos x="384" y="60"/>
                </a:cxn>
                <a:cxn ang="0">
                  <a:pos x="402" y="54"/>
                </a:cxn>
                <a:cxn ang="0">
                  <a:pos x="426" y="48"/>
                </a:cxn>
                <a:cxn ang="0">
                  <a:pos x="444" y="42"/>
                </a:cxn>
                <a:cxn ang="0">
                  <a:pos x="468" y="36"/>
                </a:cxn>
                <a:cxn ang="0">
                  <a:pos x="486" y="30"/>
                </a:cxn>
                <a:cxn ang="0">
                  <a:pos x="510" y="24"/>
                </a:cxn>
                <a:cxn ang="0">
                  <a:pos x="528" y="18"/>
                </a:cxn>
                <a:cxn ang="0">
                  <a:pos x="552" y="12"/>
                </a:cxn>
                <a:cxn ang="0">
                  <a:pos x="576" y="6"/>
                </a:cxn>
                <a:cxn ang="0">
                  <a:pos x="600" y="0"/>
                </a:cxn>
                <a:cxn ang="0">
                  <a:pos x="1722" y="348"/>
                </a:cxn>
                <a:cxn ang="0">
                  <a:pos x="0" y="270"/>
                </a:cxn>
              </a:cxnLst>
              <a:rect l="0" t="0" r="r" b="b"/>
              <a:pathLst>
                <a:path w="1722" h="348">
                  <a:moveTo>
                    <a:pt x="0" y="270"/>
                  </a:moveTo>
                  <a:lnTo>
                    <a:pt x="6" y="264"/>
                  </a:lnTo>
                  <a:lnTo>
                    <a:pt x="12" y="258"/>
                  </a:lnTo>
                  <a:lnTo>
                    <a:pt x="18" y="246"/>
                  </a:lnTo>
                  <a:lnTo>
                    <a:pt x="24" y="240"/>
                  </a:lnTo>
                  <a:lnTo>
                    <a:pt x="36" y="234"/>
                  </a:lnTo>
                  <a:lnTo>
                    <a:pt x="42" y="222"/>
                  </a:lnTo>
                  <a:lnTo>
                    <a:pt x="48" y="216"/>
                  </a:lnTo>
                  <a:lnTo>
                    <a:pt x="60" y="210"/>
                  </a:lnTo>
                  <a:lnTo>
                    <a:pt x="72" y="20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90" y="186"/>
                  </a:lnTo>
                  <a:lnTo>
                    <a:pt x="102" y="180"/>
                  </a:lnTo>
                  <a:lnTo>
                    <a:pt x="114" y="174"/>
                  </a:lnTo>
                  <a:lnTo>
                    <a:pt x="126" y="168"/>
                  </a:lnTo>
                  <a:lnTo>
                    <a:pt x="138" y="156"/>
                  </a:lnTo>
                  <a:lnTo>
                    <a:pt x="150" y="150"/>
                  </a:lnTo>
                  <a:lnTo>
                    <a:pt x="168" y="144"/>
                  </a:lnTo>
                  <a:lnTo>
                    <a:pt x="180" y="138"/>
                  </a:lnTo>
                  <a:lnTo>
                    <a:pt x="192" y="132"/>
                  </a:lnTo>
                  <a:lnTo>
                    <a:pt x="210" y="120"/>
                  </a:lnTo>
                  <a:lnTo>
                    <a:pt x="222" y="114"/>
                  </a:lnTo>
                  <a:lnTo>
                    <a:pt x="240" y="108"/>
                  </a:lnTo>
                  <a:lnTo>
                    <a:pt x="258" y="102"/>
                  </a:lnTo>
                  <a:lnTo>
                    <a:pt x="276" y="96"/>
                  </a:lnTo>
                  <a:lnTo>
                    <a:pt x="288" y="90"/>
                  </a:lnTo>
                  <a:lnTo>
                    <a:pt x="306" y="84"/>
                  </a:lnTo>
                  <a:lnTo>
                    <a:pt x="324" y="78"/>
                  </a:lnTo>
                  <a:lnTo>
                    <a:pt x="348" y="72"/>
                  </a:lnTo>
                  <a:lnTo>
                    <a:pt x="366" y="66"/>
                  </a:lnTo>
                  <a:lnTo>
                    <a:pt x="384" y="60"/>
                  </a:lnTo>
                  <a:lnTo>
                    <a:pt x="384" y="60"/>
                  </a:lnTo>
                  <a:lnTo>
                    <a:pt x="402" y="54"/>
                  </a:lnTo>
                  <a:lnTo>
                    <a:pt x="426" y="48"/>
                  </a:lnTo>
                  <a:lnTo>
                    <a:pt x="444" y="42"/>
                  </a:lnTo>
                  <a:lnTo>
                    <a:pt x="468" y="36"/>
                  </a:lnTo>
                  <a:lnTo>
                    <a:pt x="486" y="30"/>
                  </a:lnTo>
                  <a:lnTo>
                    <a:pt x="510" y="24"/>
                  </a:lnTo>
                  <a:lnTo>
                    <a:pt x="528" y="18"/>
                  </a:lnTo>
                  <a:lnTo>
                    <a:pt x="552" y="12"/>
                  </a:lnTo>
                  <a:lnTo>
                    <a:pt x="576" y="6"/>
                  </a:lnTo>
                  <a:lnTo>
                    <a:pt x="600" y="0"/>
                  </a:lnTo>
                  <a:lnTo>
                    <a:pt x="1722" y="34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53"/>
          <p:cNvGrpSpPr>
            <a:grpSpLocks/>
          </p:cNvGrpSpPr>
          <p:nvPr/>
        </p:nvGrpSpPr>
        <p:grpSpPr bwMode="auto">
          <a:xfrm>
            <a:off x="1655763" y="2205038"/>
            <a:ext cx="2771775" cy="1247775"/>
            <a:chOff x="567" y="1161"/>
            <a:chExt cx="1746" cy="786"/>
          </a:xfrm>
        </p:grpSpPr>
        <p:sp>
          <p:nvSpPr>
            <p:cNvPr id="57" name="Freeform 154"/>
            <p:cNvSpPr>
              <a:spLocks/>
            </p:cNvSpPr>
            <p:nvPr/>
          </p:nvSpPr>
          <p:spPr bwMode="auto">
            <a:xfrm>
              <a:off x="567" y="1239"/>
              <a:ext cx="234" cy="708"/>
            </a:xfrm>
            <a:custGeom>
              <a:avLst/>
              <a:gdLst/>
              <a:ahLst/>
              <a:cxnLst>
                <a:cxn ang="0">
                  <a:pos x="234" y="228"/>
                </a:cxn>
                <a:cxn ang="0">
                  <a:pos x="216" y="222"/>
                </a:cxn>
                <a:cxn ang="0">
                  <a:pos x="204" y="216"/>
                </a:cxn>
                <a:cxn ang="0">
                  <a:pos x="192" y="210"/>
                </a:cxn>
                <a:cxn ang="0">
                  <a:pos x="174" y="198"/>
                </a:cxn>
                <a:cxn ang="0">
                  <a:pos x="162" y="192"/>
                </a:cxn>
                <a:cxn ang="0">
                  <a:pos x="150" y="186"/>
                </a:cxn>
                <a:cxn ang="0">
                  <a:pos x="138" y="180"/>
                </a:cxn>
                <a:cxn ang="0">
                  <a:pos x="126" y="174"/>
                </a:cxn>
                <a:cxn ang="0">
                  <a:pos x="114" y="162"/>
                </a:cxn>
                <a:cxn ang="0">
                  <a:pos x="102" y="156"/>
                </a:cxn>
                <a:cxn ang="0">
                  <a:pos x="96" y="150"/>
                </a:cxn>
                <a:cxn ang="0">
                  <a:pos x="84" y="144"/>
                </a:cxn>
                <a:cxn ang="0">
                  <a:pos x="72" y="132"/>
                </a:cxn>
                <a:cxn ang="0">
                  <a:pos x="66" y="126"/>
                </a:cxn>
                <a:cxn ang="0">
                  <a:pos x="60" y="120"/>
                </a:cxn>
                <a:cxn ang="0">
                  <a:pos x="48" y="114"/>
                </a:cxn>
                <a:cxn ang="0">
                  <a:pos x="42" y="102"/>
                </a:cxn>
                <a:cxn ang="0">
                  <a:pos x="36" y="96"/>
                </a:cxn>
                <a:cxn ang="0">
                  <a:pos x="30" y="90"/>
                </a:cxn>
                <a:cxn ang="0">
                  <a:pos x="24" y="78"/>
                </a:cxn>
                <a:cxn ang="0">
                  <a:pos x="18" y="72"/>
                </a:cxn>
                <a:cxn ang="0">
                  <a:pos x="18" y="66"/>
                </a:cxn>
                <a:cxn ang="0">
                  <a:pos x="12" y="54"/>
                </a:cxn>
                <a:cxn ang="0">
                  <a:pos x="6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0" y="492"/>
                </a:cxn>
                <a:cxn ang="0">
                  <a:pos x="0" y="498"/>
                </a:cxn>
                <a:cxn ang="0">
                  <a:pos x="0" y="504"/>
                </a:cxn>
                <a:cxn ang="0">
                  <a:pos x="0" y="516"/>
                </a:cxn>
                <a:cxn ang="0">
                  <a:pos x="6" y="522"/>
                </a:cxn>
                <a:cxn ang="0">
                  <a:pos x="6" y="528"/>
                </a:cxn>
                <a:cxn ang="0">
                  <a:pos x="12" y="534"/>
                </a:cxn>
                <a:cxn ang="0">
                  <a:pos x="18" y="546"/>
                </a:cxn>
                <a:cxn ang="0">
                  <a:pos x="18" y="552"/>
                </a:cxn>
                <a:cxn ang="0">
                  <a:pos x="24" y="558"/>
                </a:cxn>
                <a:cxn ang="0">
                  <a:pos x="30" y="570"/>
                </a:cxn>
                <a:cxn ang="0">
                  <a:pos x="36" y="576"/>
                </a:cxn>
                <a:cxn ang="0">
                  <a:pos x="42" y="582"/>
                </a:cxn>
                <a:cxn ang="0">
                  <a:pos x="48" y="594"/>
                </a:cxn>
                <a:cxn ang="0">
                  <a:pos x="60" y="600"/>
                </a:cxn>
                <a:cxn ang="0">
                  <a:pos x="66" y="606"/>
                </a:cxn>
                <a:cxn ang="0">
                  <a:pos x="72" y="612"/>
                </a:cxn>
                <a:cxn ang="0">
                  <a:pos x="84" y="624"/>
                </a:cxn>
                <a:cxn ang="0">
                  <a:pos x="96" y="630"/>
                </a:cxn>
                <a:cxn ang="0">
                  <a:pos x="102" y="636"/>
                </a:cxn>
                <a:cxn ang="0">
                  <a:pos x="114" y="642"/>
                </a:cxn>
                <a:cxn ang="0">
                  <a:pos x="126" y="654"/>
                </a:cxn>
                <a:cxn ang="0">
                  <a:pos x="138" y="660"/>
                </a:cxn>
                <a:cxn ang="0">
                  <a:pos x="150" y="666"/>
                </a:cxn>
                <a:cxn ang="0">
                  <a:pos x="162" y="672"/>
                </a:cxn>
                <a:cxn ang="0">
                  <a:pos x="174" y="678"/>
                </a:cxn>
                <a:cxn ang="0">
                  <a:pos x="192" y="690"/>
                </a:cxn>
                <a:cxn ang="0">
                  <a:pos x="204" y="696"/>
                </a:cxn>
                <a:cxn ang="0">
                  <a:pos x="216" y="702"/>
                </a:cxn>
                <a:cxn ang="0">
                  <a:pos x="234" y="708"/>
                </a:cxn>
                <a:cxn ang="0">
                  <a:pos x="234" y="228"/>
                </a:cxn>
              </a:cxnLst>
              <a:rect l="0" t="0" r="r" b="b"/>
              <a:pathLst>
                <a:path w="234" h="708">
                  <a:moveTo>
                    <a:pt x="234" y="228"/>
                  </a:moveTo>
                  <a:lnTo>
                    <a:pt x="216" y="222"/>
                  </a:lnTo>
                  <a:lnTo>
                    <a:pt x="204" y="216"/>
                  </a:lnTo>
                  <a:lnTo>
                    <a:pt x="192" y="210"/>
                  </a:lnTo>
                  <a:lnTo>
                    <a:pt x="174" y="198"/>
                  </a:lnTo>
                  <a:lnTo>
                    <a:pt x="162" y="192"/>
                  </a:lnTo>
                  <a:lnTo>
                    <a:pt x="150" y="186"/>
                  </a:lnTo>
                  <a:lnTo>
                    <a:pt x="138" y="180"/>
                  </a:lnTo>
                  <a:lnTo>
                    <a:pt x="126" y="174"/>
                  </a:lnTo>
                  <a:lnTo>
                    <a:pt x="114" y="162"/>
                  </a:lnTo>
                  <a:lnTo>
                    <a:pt x="102" y="156"/>
                  </a:lnTo>
                  <a:lnTo>
                    <a:pt x="96" y="150"/>
                  </a:lnTo>
                  <a:lnTo>
                    <a:pt x="84" y="144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60" y="120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24" y="78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0" y="492"/>
                  </a:lnTo>
                  <a:lnTo>
                    <a:pt x="0" y="498"/>
                  </a:lnTo>
                  <a:lnTo>
                    <a:pt x="0" y="504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6" y="528"/>
                  </a:lnTo>
                  <a:lnTo>
                    <a:pt x="12" y="534"/>
                  </a:lnTo>
                  <a:lnTo>
                    <a:pt x="18" y="546"/>
                  </a:lnTo>
                  <a:lnTo>
                    <a:pt x="18" y="552"/>
                  </a:lnTo>
                  <a:lnTo>
                    <a:pt x="24" y="558"/>
                  </a:lnTo>
                  <a:lnTo>
                    <a:pt x="30" y="570"/>
                  </a:lnTo>
                  <a:lnTo>
                    <a:pt x="36" y="576"/>
                  </a:lnTo>
                  <a:lnTo>
                    <a:pt x="42" y="582"/>
                  </a:lnTo>
                  <a:lnTo>
                    <a:pt x="48" y="594"/>
                  </a:lnTo>
                  <a:lnTo>
                    <a:pt x="60" y="600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84" y="624"/>
                  </a:lnTo>
                  <a:lnTo>
                    <a:pt x="96" y="630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6" y="654"/>
                  </a:lnTo>
                  <a:lnTo>
                    <a:pt x="138" y="660"/>
                  </a:lnTo>
                  <a:lnTo>
                    <a:pt x="150" y="666"/>
                  </a:lnTo>
                  <a:lnTo>
                    <a:pt x="162" y="672"/>
                  </a:lnTo>
                  <a:lnTo>
                    <a:pt x="174" y="678"/>
                  </a:lnTo>
                  <a:lnTo>
                    <a:pt x="192" y="690"/>
                  </a:lnTo>
                  <a:lnTo>
                    <a:pt x="204" y="696"/>
                  </a:lnTo>
                  <a:lnTo>
                    <a:pt x="216" y="702"/>
                  </a:lnTo>
                  <a:lnTo>
                    <a:pt x="234" y="708"/>
                  </a:lnTo>
                  <a:lnTo>
                    <a:pt x="234" y="22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155"/>
            <p:cNvSpPr>
              <a:spLocks/>
            </p:cNvSpPr>
            <p:nvPr/>
          </p:nvSpPr>
          <p:spPr bwMode="auto">
            <a:xfrm>
              <a:off x="801" y="1239"/>
              <a:ext cx="1512" cy="708"/>
            </a:xfrm>
            <a:custGeom>
              <a:avLst/>
              <a:gdLst/>
              <a:ahLst/>
              <a:cxnLst>
                <a:cxn ang="0">
                  <a:pos x="1512" y="0"/>
                </a:cxn>
                <a:cxn ang="0">
                  <a:pos x="0" y="228"/>
                </a:cxn>
                <a:cxn ang="0">
                  <a:pos x="0" y="708"/>
                </a:cxn>
                <a:cxn ang="0">
                  <a:pos x="1512" y="480"/>
                </a:cxn>
                <a:cxn ang="0">
                  <a:pos x="1512" y="0"/>
                </a:cxn>
              </a:cxnLst>
              <a:rect l="0" t="0" r="r" b="b"/>
              <a:pathLst>
                <a:path w="1512" h="708">
                  <a:moveTo>
                    <a:pt x="1512" y="0"/>
                  </a:moveTo>
                  <a:lnTo>
                    <a:pt x="0" y="228"/>
                  </a:lnTo>
                  <a:lnTo>
                    <a:pt x="0" y="708"/>
                  </a:lnTo>
                  <a:lnTo>
                    <a:pt x="1512" y="480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56"/>
            <p:cNvSpPr>
              <a:spLocks/>
            </p:cNvSpPr>
            <p:nvPr/>
          </p:nvSpPr>
          <p:spPr bwMode="auto">
            <a:xfrm>
              <a:off x="567" y="1161"/>
              <a:ext cx="1746" cy="306"/>
            </a:xfrm>
            <a:custGeom>
              <a:avLst/>
              <a:gdLst/>
              <a:ahLst/>
              <a:cxnLst>
                <a:cxn ang="0">
                  <a:pos x="234" y="306"/>
                </a:cxn>
                <a:cxn ang="0">
                  <a:pos x="216" y="300"/>
                </a:cxn>
                <a:cxn ang="0">
                  <a:pos x="204" y="294"/>
                </a:cxn>
                <a:cxn ang="0">
                  <a:pos x="192" y="288"/>
                </a:cxn>
                <a:cxn ang="0">
                  <a:pos x="174" y="276"/>
                </a:cxn>
                <a:cxn ang="0">
                  <a:pos x="162" y="270"/>
                </a:cxn>
                <a:cxn ang="0">
                  <a:pos x="150" y="264"/>
                </a:cxn>
                <a:cxn ang="0">
                  <a:pos x="138" y="258"/>
                </a:cxn>
                <a:cxn ang="0">
                  <a:pos x="126" y="252"/>
                </a:cxn>
                <a:cxn ang="0">
                  <a:pos x="114" y="240"/>
                </a:cxn>
                <a:cxn ang="0">
                  <a:pos x="102" y="234"/>
                </a:cxn>
                <a:cxn ang="0">
                  <a:pos x="102" y="234"/>
                </a:cxn>
                <a:cxn ang="0">
                  <a:pos x="96" y="228"/>
                </a:cxn>
                <a:cxn ang="0">
                  <a:pos x="84" y="222"/>
                </a:cxn>
                <a:cxn ang="0">
                  <a:pos x="72" y="210"/>
                </a:cxn>
                <a:cxn ang="0">
                  <a:pos x="66" y="204"/>
                </a:cxn>
                <a:cxn ang="0">
                  <a:pos x="60" y="198"/>
                </a:cxn>
                <a:cxn ang="0">
                  <a:pos x="48" y="192"/>
                </a:cxn>
                <a:cxn ang="0">
                  <a:pos x="42" y="180"/>
                </a:cxn>
                <a:cxn ang="0">
                  <a:pos x="36" y="174"/>
                </a:cxn>
                <a:cxn ang="0">
                  <a:pos x="30" y="168"/>
                </a:cxn>
                <a:cxn ang="0">
                  <a:pos x="24" y="156"/>
                </a:cxn>
                <a:cxn ang="0">
                  <a:pos x="18" y="150"/>
                </a:cxn>
                <a:cxn ang="0">
                  <a:pos x="18" y="144"/>
                </a:cxn>
                <a:cxn ang="0">
                  <a:pos x="12" y="132"/>
                </a:cxn>
                <a:cxn ang="0">
                  <a:pos x="6" y="126"/>
                </a:cxn>
                <a:cxn ang="0">
                  <a:pos x="6" y="120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6" y="42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8" y="18"/>
                </a:cxn>
                <a:cxn ang="0">
                  <a:pos x="18" y="6"/>
                </a:cxn>
                <a:cxn ang="0">
                  <a:pos x="24" y="0"/>
                </a:cxn>
                <a:cxn ang="0">
                  <a:pos x="1746" y="78"/>
                </a:cxn>
                <a:cxn ang="0">
                  <a:pos x="234" y="306"/>
                </a:cxn>
              </a:cxnLst>
              <a:rect l="0" t="0" r="r" b="b"/>
              <a:pathLst>
                <a:path w="1746" h="306">
                  <a:moveTo>
                    <a:pt x="234" y="306"/>
                  </a:moveTo>
                  <a:lnTo>
                    <a:pt x="216" y="300"/>
                  </a:lnTo>
                  <a:lnTo>
                    <a:pt x="204" y="294"/>
                  </a:lnTo>
                  <a:lnTo>
                    <a:pt x="192" y="288"/>
                  </a:lnTo>
                  <a:lnTo>
                    <a:pt x="174" y="276"/>
                  </a:lnTo>
                  <a:lnTo>
                    <a:pt x="162" y="270"/>
                  </a:lnTo>
                  <a:lnTo>
                    <a:pt x="150" y="264"/>
                  </a:lnTo>
                  <a:lnTo>
                    <a:pt x="138" y="258"/>
                  </a:lnTo>
                  <a:lnTo>
                    <a:pt x="126" y="252"/>
                  </a:lnTo>
                  <a:lnTo>
                    <a:pt x="114" y="240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84" y="222"/>
                  </a:lnTo>
                  <a:lnTo>
                    <a:pt x="72" y="210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48" y="192"/>
                  </a:lnTo>
                  <a:lnTo>
                    <a:pt x="42" y="180"/>
                  </a:lnTo>
                  <a:lnTo>
                    <a:pt x="36" y="174"/>
                  </a:lnTo>
                  <a:lnTo>
                    <a:pt x="30" y="168"/>
                  </a:lnTo>
                  <a:lnTo>
                    <a:pt x="24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1746" y="78"/>
                  </a:lnTo>
                  <a:lnTo>
                    <a:pt x="234" y="30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57"/>
          <p:cNvGrpSpPr>
            <a:grpSpLocks/>
          </p:cNvGrpSpPr>
          <p:nvPr/>
        </p:nvGrpSpPr>
        <p:grpSpPr bwMode="auto">
          <a:xfrm>
            <a:off x="2016125" y="2349500"/>
            <a:ext cx="2400300" cy="1438275"/>
            <a:chOff x="1087" y="1941"/>
            <a:chExt cx="1512" cy="906"/>
          </a:xfrm>
        </p:grpSpPr>
        <p:sp>
          <p:nvSpPr>
            <p:cNvPr id="61" name="Freeform 158"/>
            <p:cNvSpPr>
              <a:spLocks/>
            </p:cNvSpPr>
            <p:nvPr/>
          </p:nvSpPr>
          <p:spPr bwMode="auto">
            <a:xfrm>
              <a:off x="1087" y="2169"/>
              <a:ext cx="918" cy="678"/>
            </a:xfrm>
            <a:custGeom>
              <a:avLst/>
              <a:gdLst/>
              <a:ahLst/>
              <a:cxnLst>
                <a:cxn ang="0">
                  <a:pos x="888" y="198"/>
                </a:cxn>
                <a:cxn ang="0">
                  <a:pos x="828" y="192"/>
                </a:cxn>
                <a:cxn ang="0">
                  <a:pos x="774" y="186"/>
                </a:cxn>
                <a:cxn ang="0">
                  <a:pos x="720" y="180"/>
                </a:cxn>
                <a:cxn ang="0">
                  <a:pos x="666" y="168"/>
                </a:cxn>
                <a:cxn ang="0">
                  <a:pos x="636" y="168"/>
                </a:cxn>
                <a:cxn ang="0">
                  <a:pos x="588" y="156"/>
                </a:cxn>
                <a:cxn ang="0">
                  <a:pos x="534" y="150"/>
                </a:cxn>
                <a:cxn ang="0">
                  <a:pos x="486" y="138"/>
                </a:cxn>
                <a:cxn ang="0">
                  <a:pos x="438" y="132"/>
                </a:cxn>
                <a:cxn ang="0">
                  <a:pos x="390" y="120"/>
                </a:cxn>
                <a:cxn ang="0">
                  <a:pos x="342" y="108"/>
                </a:cxn>
                <a:cxn ang="0">
                  <a:pos x="300" y="102"/>
                </a:cxn>
                <a:cxn ang="0">
                  <a:pos x="258" y="90"/>
                </a:cxn>
                <a:cxn ang="0">
                  <a:pos x="216" y="78"/>
                </a:cxn>
                <a:cxn ang="0">
                  <a:pos x="174" y="66"/>
                </a:cxn>
                <a:cxn ang="0">
                  <a:pos x="156" y="60"/>
                </a:cxn>
                <a:cxn ang="0">
                  <a:pos x="114" y="48"/>
                </a:cxn>
                <a:cxn ang="0">
                  <a:pos x="78" y="36"/>
                </a:cxn>
                <a:cxn ang="0">
                  <a:pos x="48" y="18"/>
                </a:cxn>
                <a:cxn ang="0">
                  <a:pos x="12" y="6"/>
                </a:cxn>
                <a:cxn ang="0">
                  <a:pos x="0" y="480"/>
                </a:cxn>
                <a:cxn ang="0">
                  <a:pos x="30" y="492"/>
                </a:cxn>
                <a:cxn ang="0">
                  <a:pos x="66" y="504"/>
                </a:cxn>
                <a:cxn ang="0">
                  <a:pos x="96" y="522"/>
                </a:cxn>
                <a:cxn ang="0">
                  <a:pos x="138" y="534"/>
                </a:cxn>
                <a:cxn ang="0">
                  <a:pos x="174" y="546"/>
                </a:cxn>
                <a:cxn ang="0">
                  <a:pos x="192" y="552"/>
                </a:cxn>
                <a:cxn ang="0">
                  <a:pos x="234" y="564"/>
                </a:cxn>
                <a:cxn ang="0">
                  <a:pos x="276" y="576"/>
                </a:cxn>
                <a:cxn ang="0">
                  <a:pos x="318" y="582"/>
                </a:cxn>
                <a:cxn ang="0">
                  <a:pos x="366" y="594"/>
                </a:cxn>
                <a:cxn ang="0">
                  <a:pos x="414" y="606"/>
                </a:cxn>
                <a:cxn ang="0">
                  <a:pos x="462" y="618"/>
                </a:cxn>
                <a:cxn ang="0">
                  <a:pos x="510" y="624"/>
                </a:cxn>
                <a:cxn ang="0">
                  <a:pos x="558" y="636"/>
                </a:cxn>
                <a:cxn ang="0">
                  <a:pos x="612" y="642"/>
                </a:cxn>
                <a:cxn ang="0">
                  <a:pos x="636" y="648"/>
                </a:cxn>
                <a:cxn ang="0">
                  <a:pos x="690" y="654"/>
                </a:cxn>
                <a:cxn ang="0">
                  <a:pos x="744" y="660"/>
                </a:cxn>
                <a:cxn ang="0">
                  <a:pos x="804" y="666"/>
                </a:cxn>
                <a:cxn ang="0">
                  <a:pos x="858" y="672"/>
                </a:cxn>
                <a:cxn ang="0">
                  <a:pos x="918" y="678"/>
                </a:cxn>
              </a:cxnLst>
              <a:rect l="0" t="0" r="r" b="b"/>
              <a:pathLst>
                <a:path w="918" h="678">
                  <a:moveTo>
                    <a:pt x="918" y="198"/>
                  </a:moveTo>
                  <a:lnTo>
                    <a:pt x="888" y="198"/>
                  </a:lnTo>
                  <a:lnTo>
                    <a:pt x="858" y="192"/>
                  </a:lnTo>
                  <a:lnTo>
                    <a:pt x="828" y="192"/>
                  </a:lnTo>
                  <a:lnTo>
                    <a:pt x="804" y="186"/>
                  </a:lnTo>
                  <a:lnTo>
                    <a:pt x="774" y="186"/>
                  </a:lnTo>
                  <a:lnTo>
                    <a:pt x="744" y="180"/>
                  </a:lnTo>
                  <a:lnTo>
                    <a:pt x="720" y="180"/>
                  </a:lnTo>
                  <a:lnTo>
                    <a:pt x="690" y="174"/>
                  </a:lnTo>
                  <a:lnTo>
                    <a:pt x="666" y="168"/>
                  </a:lnTo>
                  <a:lnTo>
                    <a:pt x="636" y="168"/>
                  </a:lnTo>
                  <a:lnTo>
                    <a:pt x="636" y="168"/>
                  </a:lnTo>
                  <a:lnTo>
                    <a:pt x="612" y="162"/>
                  </a:lnTo>
                  <a:lnTo>
                    <a:pt x="588" y="156"/>
                  </a:lnTo>
                  <a:lnTo>
                    <a:pt x="558" y="156"/>
                  </a:lnTo>
                  <a:lnTo>
                    <a:pt x="534" y="150"/>
                  </a:lnTo>
                  <a:lnTo>
                    <a:pt x="510" y="144"/>
                  </a:lnTo>
                  <a:lnTo>
                    <a:pt x="486" y="138"/>
                  </a:lnTo>
                  <a:lnTo>
                    <a:pt x="462" y="138"/>
                  </a:lnTo>
                  <a:lnTo>
                    <a:pt x="438" y="132"/>
                  </a:lnTo>
                  <a:lnTo>
                    <a:pt x="414" y="126"/>
                  </a:lnTo>
                  <a:lnTo>
                    <a:pt x="390" y="120"/>
                  </a:lnTo>
                  <a:lnTo>
                    <a:pt x="366" y="114"/>
                  </a:lnTo>
                  <a:lnTo>
                    <a:pt x="342" y="108"/>
                  </a:lnTo>
                  <a:lnTo>
                    <a:pt x="318" y="102"/>
                  </a:lnTo>
                  <a:lnTo>
                    <a:pt x="300" y="102"/>
                  </a:lnTo>
                  <a:lnTo>
                    <a:pt x="276" y="96"/>
                  </a:lnTo>
                  <a:lnTo>
                    <a:pt x="258" y="90"/>
                  </a:lnTo>
                  <a:lnTo>
                    <a:pt x="234" y="84"/>
                  </a:lnTo>
                  <a:lnTo>
                    <a:pt x="216" y="78"/>
                  </a:lnTo>
                  <a:lnTo>
                    <a:pt x="192" y="72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56" y="60"/>
                  </a:lnTo>
                  <a:lnTo>
                    <a:pt x="138" y="54"/>
                  </a:lnTo>
                  <a:lnTo>
                    <a:pt x="114" y="48"/>
                  </a:lnTo>
                  <a:lnTo>
                    <a:pt x="96" y="42"/>
                  </a:lnTo>
                  <a:lnTo>
                    <a:pt x="78" y="36"/>
                  </a:lnTo>
                  <a:lnTo>
                    <a:pt x="66" y="24"/>
                  </a:lnTo>
                  <a:lnTo>
                    <a:pt x="48" y="18"/>
                  </a:lnTo>
                  <a:lnTo>
                    <a:pt x="30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12" y="486"/>
                  </a:lnTo>
                  <a:lnTo>
                    <a:pt x="30" y="492"/>
                  </a:lnTo>
                  <a:lnTo>
                    <a:pt x="48" y="498"/>
                  </a:lnTo>
                  <a:lnTo>
                    <a:pt x="66" y="504"/>
                  </a:lnTo>
                  <a:lnTo>
                    <a:pt x="78" y="516"/>
                  </a:lnTo>
                  <a:lnTo>
                    <a:pt x="96" y="522"/>
                  </a:lnTo>
                  <a:lnTo>
                    <a:pt x="114" y="528"/>
                  </a:lnTo>
                  <a:lnTo>
                    <a:pt x="138" y="534"/>
                  </a:lnTo>
                  <a:lnTo>
                    <a:pt x="156" y="540"/>
                  </a:lnTo>
                  <a:lnTo>
                    <a:pt x="174" y="546"/>
                  </a:lnTo>
                  <a:lnTo>
                    <a:pt x="174" y="546"/>
                  </a:lnTo>
                  <a:lnTo>
                    <a:pt x="192" y="552"/>
                  </a:lnTo>
                  <a:lnTo>
                    <a:pt x="216" y="558"/>
                  </a:lnTo>
                  <a:lnTo>
                    <a:pt x="234" y="564"/>
                  </a:lnTo>
                  <a:lnTo>
                    <a:pt x="258" y="570"/>
                  </a:lnTo>
                  <a:lnTo>
                    <a:pt x="276" y="576"/>
                  </a:lnTo>
                  <a:lnTo>
                    <a:pt x="300" y="582"/>
                  </a:lnTo>
                  <a:lnTo>
                    <a:pt x="318" y="582"/>
                  </a:lnTo>
                  <a:lnTo>
                    <a:pt x="342" y="588"/>
                  </a:lnTo>
                  <a:lnTo>
                    <a:pt x="366" y="594"/>
                  </a:lnTo>
                  <a:lnTo>
                    <a:pt x="390" y="600"/>
                  </a:lnTo>
                  <a:lnTo>
                    <a:pt x="414" y="606"/>
                  </a:lnTo>
                  <a:lnTo>
                    <a:pt x="438" y="612"/>
                  </a:lnTo>
                  <a:lnTo>
                    <a:pt x="462" y="618"/>
                  </a:lnTo>
                  <a:lnTo>
                    <a:pt x="486" y="618"/>
                  </a:lnTo>
                  <a:lnTo>
                    <a:pt x="510" y="624"/>
                  </a:lnTo>
                  <a:lnTo>
                    <a:pt x="534" y="630"/>
                  </a:lnTo>
                  <a:lnTo>
                    <a:pt x="558" y="636"/>
                  </a:lnTo>
                  <a:lnTo>
                    <a:pt x="588" y="636"/>
                  </a:lnTo>
                  <a:lnTo>
                    <a:pt x="612" y="642"/>
                  </a:lnTo>
                  <a:lnTo>
                    <a:pt x="636" y="648"/>
                  </a:lnTo>
                  <a:lnTo>
                    <a:pt x="636" y="648"/>
                  </a:lnTo>
                  <a:lnTo>
                    <a:pt x="666" y="648"/>
                  </a:lnTo>
                  <a:lnTo>
                    <a:pt x="690" y="654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74" y="666"/>
                  </a:lnTo>
                  <a:lnTo>
                    <a:pt x="804" y="666"/>
                  </a:lnTo>
                  <a:lnTo>
                    <a:pt x="828" y="672"/>
                  </a:lnTo>
                  <a:lnTo>
                    <a:pt x="858" y="672"/>
                  </a:lnTo>
                  <a:lnTo>
                    <a:pt x="888" y="678"/>
                  </a:lnTo>
                  <a:lnTo>
                    <a:pt x="918" y="678"/>
                  </a:lnTo>
                  <a:lnTo>
                    <a:pt x="918" y="19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59"/>
            <p:cNvSpPr>
              <a:spLocks/>
            </p:cNvSpPr>
            <p:nvPr/>
          </p:nvSpPr>
          <p:spPr bwMode="auto">
            <a:xfrm>
              <a:off x="2005" y="1941"/>
              <a:ext cx="594" cy="906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0" y="426"/>
                </a:cxn>
                <a:cxn ang="0">
                  <a:pos x="0" y="906"/>
                </a:cxn>
                <a:cxn ang="0">
                  <a:pos x="594" y="480"/>
                </a:cxn>
                <a:cxn ang="0">
                  <a:pos x="594" y="0"/>
                </a:cxn>
              </a:cxnLst>
              <a:rect l="0" t="0" r="r" b="b"/>
              <a:pathLst>
                <a:path w="594" h="906">
                  <a:moveTo>
                    <a:pt x="594" y="0"/>
                  </a:moveTo>
                  <a:lnTo>
                    <a:pt x="0" y="426"/>
                  </a:lnTo>
                  <a:lnTo>
                    <a:pt x="0" y="906"/>
                  </a:lnTo>
                  <a:lnTo>
                    <a:pt x="594" y="48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60"/>
            <p:cNvSpPr>
              <a:spLocks/>
            </p:cNvSpPr>
            <p:nvPr/>
          </p:nvSpPr>
          <p:spPr bwMode="auto">
            <a:xfrm>
              <a:off x="1087" y="1941"/>
              <a:ext cx="1512" cy="426"/>
            </a:xfrm>
            <a:custGeom>
              <a:avLst/>
              <a:gdLst/>
              <a:ahLst/>
              <a:cxnLst>
                <a:cxn ang="0">
                  <a:pos x="918" y="426"/>
                </a:cxn>
                <a:cxn ang="0">
                  <a:pos x="888" y="426"/>
                </a:cxn>
                <a:cxn ang="0">
                  <a:pos x="858" y="420"/>
                </a:cxn>
                <a:cxn ang="0">
                  <a:pos x="828" y="420"/>
                </a:cxn>
                <a:cxn ang="0">
                  <a:pos x="804" y="414"/>
                </a:cxn>
                <a:cxn ang="0">
                  <a:pos x="774" y="414"/>
                </a:cxn>
                <a:cxn ang="0">
                  <a:pos x="744" y="408"/>
                </a:cxn>
                <a:cxn ang="0">
                  <a:pos x="720" y="408"/>
                </a:cxn>
                <a:cxn ang="0">
                  <a:pos x="690" y="402"/>
                </a:cxn>
                <a:cxn ang="0">
                  <a:pos x="666" y="396"/>
                </a:cxn>
                <a:cxn ang="0">
                  <a:pos x="636" y="396"/>
                </a:cxn>
                <a:cxn ang="0">
                  <a:pos x="636" y="396"/>
                </a:cxn>
                <a:cxn ang="0">
                  <a:pos x="612" y="390"/>
                </a:cxn>
                <a:cxn ang="0">
                  <a:pos x="588" y="384"/>
                </a:cxn>
                <a:cxn ang="0">
                  <a:pos x="558" y="384"/>
                </a:cxn>
                <a:cxn ang="0">
                  <a:pos x="534" y="378"/>
                </a:cxn>
                <a:cxn ang="0">
                  <a:pos x="510" y="372"/>
                </a:cxn>
                <a:cxn ang="0">
                  <a:pos x="486" y="366"/>
                </a:cxn>
                <a:cxn ang="0">
                  <a:pos x="462" y="366"/>
                </a:cxn>
                <a:cxn ang="0">
                  <a:pos x="438" y="360"/>
                </a:cxn>
                <a:cxn ang="0">
                  <a:pos x="414" y="354"/>
                </a:cxn>
                <a:cxn ang="0">
                  <a:pos x="390" y="348"/>
                </a:cxn>
                <a:cxn ang="0">
                  <a:pos x="366" y="342"/>
                </a:cxn>
                <a:cxn ang="0">
                  <a:pos x="342" y="336"/>
                </a:cxn>
                <a:cxn ang="0">
                  <a:pos x="318" y="330"/>
                </a:cxn>
                <a:cxn ang="0">
                  <a:pos x="300" y="330"/>
                </a:cxn>
                <a:cxn ang="0">
                  <a:pos x="276" y="324"/>
                </a:cxn>
                <a:cxn ang="0">
                  <a:pos x="258" y="318"/>
                </a:cxn>
                <a:cxn ang="0">
                  <a:pos x="234" y="312"/>
                </a:cxn>
                <a:cxn ang="0">
                  <a:pos x="216" y="306"/>
                </a:cxn>
                <a:cxn ang="0">
                  <a:pos x="192" y="300"/>
                </a:cxn>
                <a:cxn ang="0">
                  <a:pos x="174" y="294"/>
                </a:cxn>
                <a:cxn ang="0">
                  <a:pos x="174" y="294"/>
                </a:cxn>
                <a:cxn ang="0">
                  <a:pos x="156" y="288"/>
                </a:cxn>
                <a:cxn ang="0">
                  <a:pos x="138" y="282"/>
                </a:cxn>
                <a:cxn ang="0">
                  <a:pos x="114" y="276"/>
                </a:cxn>
                <a:cxn ang="0">
                  <a:pos x="96" y="270"/>
                </a:cxn>
                <a:cxn ang="0">
                  <a:pos x="78" y="264"/>
                </a:cxn>
                <a:cxn ang="0">
                  <a:pos x="66" y="252"/>
                </a:cxn>
                <a:cxn ang="0">
                  <a:pos x="48" y="246"/>
                </a:cxn>
                <a:cxn ang="0">
                  <a:pos x="30" y="240"/>
                </a:cxn>
                <a:cxn ang="0">
                  <a:pos x="12" y="234"/>
                </a:cxn>
                <a:cxn ang="0">
                  <a:pos x="0" y="228"/>
                </a:cxn>
                <a:cxn ang="0">
                  <a:pos x="1512" y="0"/>
                </a:cxn>
                <a:cxn ang="0">
                  <a:pos x="918" y="426"/>
                </a:cxn>
              </a:cxnLst>
              <a:rect l="0" t="0" r="r" b="b"/>
              <a:pathLst>
                <a:path w="1512" h="426">
                  <a:moveTo>
                    <a:pt x="918" y="426"/>
                  </a:moveTo>
                  <a:lnTo>
                    <a:pt x="888" y="426"/>
                  </a:lnTo>
                  <a:lnTo>
                    <a:pt x="858" y="420"/>
                  </a:lnTo>
                  <a:lnTo>
                    <a:pt x="828" y="420"/>
                  </a:lnTo>
                  <a:lnTo>
                    <a:pt x="804" y="414"/>
                  </a:lnTo>
                  <a:lnTo>
                    <a:pt x="774" y="414"/>
                  </a:lnTo>
                  <a:lnTo>
                    <a:pt x="744" y="408"/>
                  </a:lnTo>
                  <a:lnTo>
                    <a:pt x="720" y="408"/>
                  </a:lnTo>
                  <a:lnTo>
                    <a:pt x="690" y="402"/>
                  </a:lnTo>
                  <a:lnTo>
                    <a:pt x="666" y="396"/>
                  </a:lnTo>
                  <a:lnTo>
                    <a:pt x="636" y="396"/>
                  </a:lnTo>
                  <a:lnTo>
                    <a:pt x="636" y="396"/>
                  </a:lnTo>
                  <a:lnTo>
                    <a:pt x="612" y="390"/>
                  </a:lnTo>
                  <a:lnTo>
                    <a:pt x="588" y="384"/>
                  </a:lnTo>
                  <a:lnTo>
                    <a:pt x="558" y="384"/>
                  </a:lnTo>
                  <a:lnTo>
                    <a:pt x="534" y="378"/>
                  </a:lnTo>
                  <a:lnTo>
                    <a:pt x="510" y="372"/>
                  </a:lnTo>
                  <a:lnTo>
                    <a:pt x="486" y="366"/>
                  </a:lnTo>
                  <a:lnTo>
                    <a:pt x="462" y="366"/>
                  </a:lnTo>
                  <a:lnTo>
                    <a:pt x="438" y="360"/>
                  </a:lnTo>
                  <a:lnTo>
                    <a:pt x="414" y="354"/>
                  </a:lnTo>
                  <a:lnTo>
                    <a:pt x="390" y="348"/>
                  </a:lnTo>
                  <a:lnTo>
                    <a:pt x="366" y="342"/>
                  </a:lnTo>
                  <a:lnTo>
                    <a:pt x="342" y="336"/>
                  </a:lnTo>
                  <a:lnTo>
                    <a:pt x="318" y="330"/>
                  </a:lnTo>
                  <a:lnTo>
                    <a:pt x="300" y="330"/>
                  </a:lnTo>
                  <a:lnTo>
                    <a:pt x="276" y="324"/>
                  </a:lnTo>
                  <a:lnTo>
                    <a:pt x="258" y="318"/>
                  </a:lnTo>
                  <a:lnTo>
                    <a:pt x="234" y="312"/>
                  </a:lnTo>
                  <a:lnTo>
                    <a:pt x="216" y="306"/>
                  </a:lnTo>
                  <a:lnTo>
                    <a:pt x="192" y="300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56" y="288"/>
                  </a:lnTo>
                  <a:lnTo>
                    <a:pt x="138" y="282"/>
                  </a:lnTo>
                  <a:lnTo>
                    <a:pt x="114" y="276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66" y="252"/>
                  </a:lnTo>
                  <a:lnTo>
                    <a:pt x="48" y="246"/>
                  </a:lnTo>
                  <a:lnTo>
                    <a:pt x="30" y="240"/>
                  </a:lnTo>
                  <a:lnTo>
                    <a:pt x="12" y="234"/>
                  </a:lnTo>
                  <a:lnTo>
                    <a:pt x="0" y="228"/>
                  </a:lnTo>
                  <a:lnTo>
                    <a:pt x="1512" y="0"/>
                  </a:lnTo>
                  <a:lnTo>
                    <a:pt x="918" y="42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290"/>
          <p:cNvGrpSpPr>
            <a:grpSpLocks/>
          </p:cNvGrpSpPr>
          <p:nvPr/>
        </p:nvGrpSpPr>
        <p:grpSpPr bwMode="auto">
          <a:xfrm>
            <a:off x="4356100" y="2355850"/>
            <a:ext cx="2409825" cy="1438275"/>
            <a:chOff x="3163" y="1941"/>
            <a:chExt cx="1518" cy="906"/>
          </a:xfrm>
        </p:grpSpPr>
        <p:sp>
          <p:nvSpPr>
            <p:cNvPr id="68" name="Freeform 291"/>
            <p:cNvSpPr>
              <a:spLocks/>
            </p:cNvSpPr>
            <p:nvPr/>
          </p:nvSpPr>
          <p:spPr bwMode="auto">
            <a:xfrm>
              <a:off x="3763" y="2169"/>
              <a:ext cx="918" cy="678"/>
            </a:xfrm>
            <a:custGeom>
              <a:avLst/>
              <a:gdLst/>
              <a:ahLst/>
              <a:cxnLst>
                <a:cxn ang="0">
                  <a:pos x="900" y="6"/>
                </a:cxn>
                <a:cxn ang="0">
                  <a:pos x="870" y="18"/>
                </a:cxn>
                <a:cxn ang="0">
                  <a:pos x="834" y="36"/>
                </a:cxn>
                <a:cxn ang="0">
                  <a:pos x="798" y="48"/>
                </a:cxn>
                <a:cxn ang="0">
                  <a:pos x="762" y="60"/>
                </a:cxn>
                <a:cxn ang="0">
                  <a:pos x="744" y="66"/>
                </a:cxn>
                <a:cxn ang="0">
                  <a:pos x="702" y="78"/>
                </a:cxn>
                <a:cxn ang="0">
                  <a:pos x="660" y="90"/>
                </a:cxn>
                <a:cxn ang="0">
                  <a:pos x="618" y="102"/>
                </a:cxn>
                <a:cxn ang="0">
                  <a:pos x="570" y="108"/>
                </a:cxn>
                <a:cxn ang="0">
                  <a:pos x="528" y="120"/>
                </a:cxn>
                <a:cxn ang="0">
                  <a:pos x="480" y="132"/>
                </a:cxn>
                <a:cxn ang="0">
                  <a:pos x="432" y="138"/>
                </a:cxn>
                <a:cxn ang="0">
                  <a:pos x="378" y="150"/>
                </a:cxn>
                <a:cxn ang="0">
                  <a:pos x="330" y="156"/>
                </a:cxn>
                <a:cxn ang="0">
                  <a:pos x="276" y="168"/>
                </a:cxn>
                <a:cxn ang="0">
                  <a:pos x="252" y="168"/>
                </a:cxn>
                <a:cxn ang="0">
                  <a:pos x="198" y="180"/>
                </a:cxn>
                <a:cxn ang="0">
                  <a:pos x="138" y="186"/>
                </a:cxn>
                <a:cxn ang="0">
                  <a:pos x="84" y="192"/>
                </a:cxn>
                <a:cxn ang="0">
                  <a:pos x="30" y="198"/>
                </a:cxn>
                <a:cxn ang="0">
                  <a:pos x="0" y="678"/>
                </a:cxn>
                <a:cxn ang="0">
                  <a:pos x="54" y="672"/>
                </a:cxn>
                <a:cxn ang="0">
                  <a:pos x="114" y="666"/>
                </a:cxn>
                <a:cxn ang="0">
                  <a:pos x="168" y="660"/>
                </a:cxn>
                <a:cxn ang="0">
                  <a:pos x="222" y="654"/>
                </a:cxn>
                <a:cxn ang="0">
                  <a:pos x="276" y="648"/>
                </a:cxn>
                <a:cxn ang="0">
                  <a:pos x="300" y="642"/>
                </a:cxn>
                <a:cxn ang="0">
                  <a:pos x="354" y="636"/>
                </a:cxn>
                <a:cxn ang="0">
                  <a:pos x="402" y="624"/>
                </a:cxn>
                <a:cxn ang="0">
                  <a:pos x="456" y="618"/>
                </a:cxn>
                <a:cxn ang="0">
                  <a:pos x="504" y="606"/>
                </a:cxn>
                <a:cxn ang="0">
                  <a:pos x="546" y="594"/>
                </a:cxn>
                <a:cxn ang="0">
                  <a:pos x="594" y="582"/>
                </a:cxn>
                <a:cxn ang="0">
                  <a:pos x="636" y="576"/>
                </a:cxn>
                <a:cxn ang="0">
                  <a:pos x="678" y="564"/>
                </a:cxn>
                <a:cxn ang="0">
                  <a:pos x="720" y="552"/>
                </a:cxn>
                <a:cxn ang="0">
                  <a:pos x="744" y="546"/>
                </a:cxn>
                <a:cxn ang="0">
                  <a:pos x="780" y="534"/>
                </a:cxn>
                <a:cxn ang="0">
                  <a:pos x="816" y="522"/>
                </a:cxn>
                <a:cxn ang="0">
                  <a:pos x="852" y="504"/>
                </a:cxn>
                <a:cxn ang="0">
                  <a:pos x="882" y="492"/>
                </a:cxn>
                <a:cxn ang="0">
                  <a:pos x="918" y="480"/>
                </a:cxn>
              </a:cxnLst>
              <a:rect l="0" t="0" r="r" b="b"/>
              <a:pathLst>
                <a:path w="918" h="678">
                  <a:moveTo>
                    <a:pt x="918" y="0"/>
                  </a:moveTo>
                  <a:lnTo>
                    <a:pt x="900" y="6"/>
                  </a:lnTo>
                  <a:lnTo>
                    <a:pt x="882" y="12"/>
                  </a:lnTo>
                  <a:lnTo>
                    <a:pt x="870" y="18"/>
                  </a:lnTo>
                  <a:lnTo>
                    <a:pt x="852" y="24"/>
                  </a:lnTo>
                  <a:lnTo>
                    <a:pt x="834" y="36"/>
                  </a:lnTo>
                  <a:lnTo>
                    <a:pt x="816" y="42"/>
                  </a:lnTo>
                  <a:lnTo>
                    <a:pt x="798" y="48"/>
                  </a:lnTo>
                  <a:lnTo>
                    <a:pt x="780" y="54"/>
                  </a:lnTo>
                  <a:lnTo>
                    <a:pt x="762" y="60"/>
                  </a:lnTo>
                  <a:lnTo>
                    <a:pt x="744" y="66"/>
                  </a:lnTo>
                  <a:lnTo>
                    <a:pt x="744" y="66"/>
                  </a:lnTo>
                  <a:lnTo>
                    <a:pt x="720" y="72"/>
                  </a:lnTo>
                  <a:lnTo>
                    <a:pt x="702" y="78"/>
                  </a:lnTo>
                  <a:lnTo>
                    <a:pt x="678" y="84"/>
                  </a:lnTo>
                  <a:lnTo>
                    <a:pt x="660" y="90"/>
                  </a:lnTo>
                  <a:lnTo>
                    <a:pt x="636" y="96"/>
                  </a:lnTo>
                  <a:lnTo>
                    <a:pt x="618" y="102"/>
                  </a:lnTo>
                  <a:lnTo>
                    <a:pt x="594" y="102"/>
                  </a:lnTo>
                  <a:lnTo>
                    <a:pt x="570" y="108"/>
                  </a:lnTo>
                  <a:lnTo>
                    <a:pt x="546" y="114"/>
                  </a:lnTo>
                  <a:lnTo>
                    <a:pt x="528" y="120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56" y="138"/>
                  </a:lnTo>
                  <a:lnTo>
                    <a:pt x="432" y="138"/>
                  </a:lnTo>
                  <a:lnTo>
                    <a:pt x="402" y="144"/>
                  </a:lnTo>
                  <a:lnTo>
                    <a:pt x="378" y="150"/>
                  </a:lnTo>
                  <a:lnTo>
                    <a:pt x="354" y="156"/>
                  </a:lnTo>
                  <a:lnTo>
                    <a:pt x="330" y="156"/>
                  </a:lnTo>
                  <a:lnTo>
                    <a:pt x="300" y="162"/>
                  </a:lnTo>
                  <a:lnTo>
                    <a:pt x="276" y="168"/>
                  </a:lnTo>
                  <a:lnTo>
                    <a:pt x="276" y="168"/>
                  </a:lnTo>
                  <a:lnTo>
                    <a:pt x="252" y="168"/>
                  </a:lnTo>
                  <a:lnTo>
                    <a:pt x="222" y="174"/>
                  </a:lnTo>
                  <a:lnTo>
                    <a:pt x="198" y="180"/>
                  </a:lnTo>
                  <a:lnTo>
                    <a:pt x="168" y="180"/>
                  </a:lnTo>
                  <a:lnTo>
                    <a:pt x="138" y="186"/>
                  </a:lnTo>
                  <a:lnTo>
                    <a:pt x="114" y="186"/>
                  </a:lnTo>
                  <a:lnTo>
                    <a:pt x="84" y="192"/>
                  </a:lnTo>
                  <a:lnTo>
                    <a:pt x="54" y="192"/>
                  </a:lnTo>
                  <a:lnTo>
                    <a:pt x="30" y="198"/>
                  </a:lnTo>
                  <a:lnTo>
                    <a:pt x="0" y="198"/>
                  </a:lnTo>
                  <a:lnTo>
                    <a:pt x="0" y="678"/>
                  </a:lnTo>
                  <a:lnTo>
                    <a:pt x="30" y="678"/>
                  </a:lnTo>
                  <a:lnTo>
                    <a:pt x="54" y="672"/>
                  </a:lnTo>
                  <a:lnTo>
                    <a:pt x="84" y="672"/>
                  </a:lnTo>
                  <a:lnTo>
                    <a:pt x="114" y="666"/>
                  </a:lnTo>
                  <a:lnTo>
                    <a:pt x="138" y="666"/>
                  </a:lnTo>
                  <a:lnTo>
                    <a:pt x="168" y="660"/>
                  </a:lnTo>
                  <a:lnTo>
                    <a:pt x="198" y="660"/>
                  </a:lnTo>
                  <a:lnTo>
                    <a:pt x="222" y="654"/>
                  </a:lnTo>
                  <a:lnTo>
                    <a:pt x="252" y="648"/>
                  </a:lnTo>
                  <a:lnTo>
                    <a:pt x="276" y="648"/>
                  </a:lnTo>
                  <a:lnTo>
                    <a:pt x="276" y="648"/>
                  </a:lnTo>
                  <a:lnTo>
                    <a:pt x="300" y="642"/>
                  </a:lnTo>
                  <a:lnTo>
                    <a:pt x="330" y="636"/>
                  </a:lnTo>
                  <a:lnTo>
                    <a:pt x="354" y="636"/>
                  </a:lnTo>
                  <a:lnTo>
                    <a:pt x="378" y="630"/>
                  </a:lnTo>
                  <a:lnTo>
                    <a:pt x="402" y="624"/>
                  </a:lnTo>
                  <a:lnTo>
                    <a:pt x="432" y="618"/>
                  </a:lnTo>
                  <a:lnTo>
                    <a:pt x="456" y="618"/>
                  </a:lnTo>
                  <a:lnTo>
                    <a:pt x="480" y="612"/>
                  </a:lnTo>
                  <a:lnTo>
                    <a:pt x="504" y="606"/>
                  </a:lnTo>
                  <a:lnTo>
                    <a:pt x="528" y="600"/>
                  </a:lnTo>
                  <a:lnTo>
                    <a:pt x="546" y="594"/>
                  </a:lnTo>
                  <a:lnTo>
                    <a:pt x="570" y="588"/>
                  </a:lnTo>
                  <a:lnTo>
                    <a:pt x="594" y="582"/>
                  </a:lnTo>
                  <a:lnTo>
                    <a:pt x="618" y="582"/>
                  </a:lnTo>
                  <a:lnTo>
                    <a:pt x="636" y="576"/>
                  </a:lnTo>
                  <a:lnTo>
                    <a:pt x="660" y="570"/>
                  </a:lnTo>
                  <a:lnTo>
                    <a:pt x="678" y="564"/>
                  </a:lnTo>
                  <a:lnTo>
                    <a:pt x="702" y="558"/>
                  </a:lnTo>
                  <a:lnTo>
                    <a:pt x="720" y="552"/>
                  </a:lnTo>
                  <a:lnTo>
                    <a:pt x="744" y="546"/>
                  </a:lnTo>
                  <a:lnTo>
                    <a:pt x="744" y="546"/>
                  </a:lnTo>
                  <a:lnTo>
                    <a:pt x="762" y="540"/>
                  </a:lnTo>
                  <a:lnTo>
                    <a:pt x="780" y="534"/>
                  </a:lnTo>
                  <a:lnTo>
                    <a:pt x="798" y="528"/>
                  </a:lnTo>
                  <a:lnTo>
                    <a:pt x="816" y="522"/>
                  </a:lnTo>
                  <a:lnTo>
                    <a:pt x="834" y="516"/>
                  </a:lnTo>
                  <a:lnTo>
                    <a:pt x="852" y="504"/>
                  </a:lnTo>
                  <a:lnTo>
                    <a:pt x="870" y="498"/>
                  </a:lnTo>
                  <a:lnTo>
                    <a:pt x="882" y="492"/>
                  </a:lnTo>
                  <a:lnTo>
                    <a:pt x="900" y="486"/>
                  </a:lnTo>
                  <a:lnTo>
                    <a:pt x="918" y="48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92"/>
            <p:cNvSpPr>
              <a:spLocks/>
            </p:cNvSpPr>
            <p:nvPr/>
          </p:nvSpPr>
          <p:spPr bwMode="auto">
            <a:xfrm>
              <a:off x="3163" y="1941"/>
              <a:ext cx="594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4" y="426"/>
                </a:cxn>
                <a:cxn ang="0">
                  <a:pos x="594" y="906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594" h="906">
                  <a:moveTo>
                    <a:pt x="0" y="0"/>
                  </a:moveTo>
                  <a:lnTo>
                    <a:pt x="594" y="426"/>
                  </a:lnTo>
                  <a:lnTo>
                    <a:pt x="594" y="906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93"/>
            <p:cNvSpPr>
              <a:spLocks/>
            </p:cNvSpPr>
            <p:nvPr/>
          </p:nvSpPr>
          <p:spPr bwMode="auto">
            <a:xfrm>
              <a:off x="3163" y="1941"/>
              <a:ext cx="1518" cy="426"/>
            </a:xfrm>
            <a:custGeom>
              <a:avLst/>
              <a:gdLst/>
              <a:ahLst/>
              <a:cxnLst>
                <a:cxn ang="0">
                  <a:pos x="1518" y="228"/>
                </a:cxn>
                <a:cxn ang="0">
                  <a:pos x="1500" y="234"/>
                </a:cxn>
                <a:cxn ang="0">
                  <a:pos x="1482" y="240"/>
                </a:cxn>
                <a:cxn ang="0">
                  <a:pos x="1470" y="246"/>
                </a:cxn>
                <a:cxn ang="0">
                  <a:pos x="1452" y="252"/>
                </a:cxn>
                <a:cxn ang="0">
                  <a:pos x="1434" y="264"/>
                </a:cxn>
                <a:cxn ang="0">
                  <a:pos x="1416" y="270"/>
                </a:cxn>
                <a:cxn ang="0">
                  <a:pos x="1398" y="276"/>
                </a:cxn>
                <a:cxn ang="0">
                  <a:pos x="1380" y="282"/>
                </a:cxn>
                <a:cxn ang="0">
                  <a:pos x="1362" y="288"/>
                </a:cxn>
                <a:cxn ang="0">
                  <a:pos x="1344" y="294"/>
                </a:cxn>
                <a:cxn ang="0">
                  <a:pos x="1344" y="294"/>
                </a:cxn>
                <a:cxn ang="0">
                  <a:pos x="1320" y="300"/>
                </a:cxn>
                <a:cxn ang="0">
                  <a:pos x="1302" y="306"/>
                </a:cxn>
                <a:cxn ang="0">
                  <a:pos x="1278" y="312"/>
                </a:cxn>
                <a:cxn ang="0">
                  <a:pos x="1260" y="318"/>
                </a:cxn>
                <a:cxn ang="0">
                  <a:pos x="1236" y="324"/>
                </a:cxn>
                <a:cxn ang="0">
                  <a:pos x="1218" y="330"/>
                </a:cxn>
                <a:cxn ang="0">
                  <a:pos x="1194" y="330"/>
                </a:cxn>
                <a:cxn ang="0">
                  <a:pos x="1170" y="336"/>
                </a:cxn>
                <a:cxn ang="0">
                  <a:pos x="1146" y="342"/>
                </a:cxn>
                <a:cxn ang="0">
                  <a:pos x="1128" y="348"/>
                </a:cxn>
                <a:cxn ang="0">
                  <a:pos x="1104" y="354"/>
                </a:cxn>
                <a:cxn ang="0">
                  <a:pos x="1080" y="360"/>
                </a:cxn>
                <a:cxn ang="0">
                  <a:pos x="1056" y="366"/>
                </a:cxn>
                <a:cxn ang="0">
                  <a:pos x="1032" y="366"/>
                </a:cxn>
                <a:cxn ang="0">
                  <a:pos x="1002" y="372"/>
                </a:cxn>
                <a:cxn ang="0">
                  <a:pos x="978" y="378"/>
                </a:cxn>
                <a:cxn ang="0">
                  <a:pos x="954" y="384"/>
                </a:cxn>
                <a:cxn ang="0">
                  <a:pos x="930" y="384"/>
                </a:cxn>
                <a:cxn ang="0">
                  <a:pos x="900" y="390"/>
                </a:cxn>
                <a:cxn ang="0">
                  <a:pos x="876" y="396"/>
                </a:cxn>
                <a:cxn ang="0">
                  <a:pos x="876" y="396"/>
                </a:cxn>
                <a:cxn ang="0">
                  <a:pos x="852" y="396"/>
                </a:cxn>
                <a:cxn ang="0">
                  <a:pos x="822" y="402"/>
                </a:cxn>
                <a:cxn ang="0">
                  <a:pos x="798" y="408"/>
                </a:cxn>
                <a:cxn ang="0">
                  <a:pos x="768" y="408"/>
                </a:cxn>
                <a:cxn ang="0">
                  <a:pos x="738" y="414"/>
                </a:cxn>
                <a:cxn ang="0">
                  <a:pos x="714" y="414"/>
                </a:cxn>
                <a:cxn ang="0">
                  <a:pos x="684" y="420"/>
                </a:cxn>
                <a:cxn ang="0">
                  <a:pos x="654" y="420"/>
                </a:cxn>
                <a:cxn ang="0">
                  <a:pos x="630" y="426"/>
                </a:cxn>
                <a:cxn ang="0">
                  <a:pos x="600" y="426"/>
                </a:cxn>
                <a:cxn ang="0">
                  <a:pos x="0" y="0"/>
                </a:cxn>
                <a:cxn ang="0">
                  <a:pos x="1518" y="228"/>
                </a:cxn>
              </a:cxnLst>
              <a:rect l="0" t="0" r="r" b="b"/>
              <a:pathLst>
                <a:path w="1518" h="426">
                  <a:moveTo>
                    <a:pt x="1518" y="228"/>
                  </a:moveTo>
                  <a:lnTo>
                    <a:pt x="1500" y="234"/>
                  </a:lnTo>
                  <a:lnTo>
                    <a:pt x="1482" y="240"/>
                  </a:lnTo>
                  <a:lnTo>
                    <a:pt x="1470" y="246"/>
                  </a:lnTo>
                  <a:lnTo>
                    <a:pt x="1452" y="252"/>
                  </a:lnTo>
                  <a:lnTo>
                    <a:pt x="1434" y="264"/>
                  </a:lnTo>
                  <a:lnTo>
                    <a:pt x="1416" y="270"/>
                  </a:lnTo>
                  <a:lnTo>
                    <a:pt x="1398" y="276"/>
                  </a:lnTo>
                  <a:lnTo>
                    <a:pt x="1380" y="282"/>
                  </a:lnTo>
                  <a:lnTo>
                    <a:pt x="1362" y="288"/>
                  </a:lnTo>
                  <a:lnTo>
                    <a:pt x="1344" y="294"/>
                  </a:lnTo>
                  <a:lnTo>
                    <a:pt x="1344" y="294"/>
                  </a:lnTo>
                  <a:lnTo>
                    <a:pt x="1320" y="300"/>
                  </a:lnTo>
                  <a:lnTo>
                    <a:pt x="1302" y="306"/>
                  </a:lnTo>
                  <a:lnTo>
                    <a:pt x="1278" y="312"/>
                  </a:lnTo>
                  <a:lnTo>
                    <a:pt x="1260" y="318"/>
                  </a:lnTo>
                  <a:lnTo>
                    <a:pt x="1236" y="324"/>
                  </a:lnTo>
                  <a:lnTo>
                    <a:pt x="1218" y="330"/>
                  </a:lnTo>
                  <a:lnTo>
                    <a:pt x="1194" y="330"/>
                  </a:lnTo>
                  <a:lnTo>
                    <a:pt x="1170" y="336"/>
                  </a:lnTo>
                  <a:lnTo>
                    <a:pt x="1146" y="342"/>
                  </a:lnTo>
                  <a:lnTo>
                    <a:pt x="1128" y="348"/>
                  </a:lnTo>
                  <a:lnTo>
                    <a:pt x="1104" y="354"/>
                  </a:lnTo>
                  <a:lnTo>
                    <a:pt x="1080" y="360"/>
                  </a:lnTo>
                  <a:lnTo>
                    <a:pt x="1056" y="366"/>
                  </a:lnTo>
                  <a:lnTo>
                    <a:pt x="1032" y="366"/>
                  </a:lnTo>
                  <a:lnTo>
                    <a:pt x="1002" y="372"/>
                  </a:lnTo>
                  <a:lnTo>
                    <a:pt x="978" y="378"/>
                  </a:lnTo>
                  <a:lnTo>
                    <a:pt x="954" y="384"/>
                  </a:lnTo>
                  <a:lnTo>
                    <a:pt x="930" y="384"/>
                  </a:lnTo>
                  <a:lnTo>
                    <a:pt x="900" y="390"/>
                  </a:lnTo>
                  <a:lnTo>
                    <a:pt x="876" y="396"/>
                  </a:lnTo>
                  <a:lnTo>
                    <a:pt x="876" y="396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798" y="408"/>
                  </a:lnTo>
                  <a:lnTo>
                    <a:pt x="768" y="408"/>
                  </a:lnTo>
                  <a:lnTo>
                    <a:pt x="738" y="414"/>
                  </a:lnTo>
                  <a:lnTo>
                    <a:pt x="714" y="414"/>
                  </a:lnTo>
                  <a:lnTo>
                    <a:pt x="684" y="420"/>
                  </a:lnTo>
                  <a:lnTo>
                    <a:pt x="654" y="420"/>
                  </a:lnTo>
                  <a:lnTo>
                    <a:pt x="630" y="426"/>
                  </a:lnTo>
                  <a:lnTo>
                    <a:pt x="600" y="426"/>
                  </a:lnTo>
                  <a:lnTo>
                    <a:pt x="0" y="0"/>
                  </a:lnTo>
                  <a:lnTo>
                    <a:pt x="1518" y="228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" name="Group 294"/>
          <p:cNvGrpSpPr>
            <a:grpSpLocks/>
          </p:cNvGrpSpPr>
          <p:nvPr/>
        </p:nvGrpSpPr>
        <p:grpSpPr bwMode="auto">
          <a:xfrm>
            <a:off x="3468688" y="2352675"/>
            <a:ext cx="1895475" cy="1485900"/>
            <a:chOff x="2287" y="1965"/>
            <a:chExt cx="1194" cy="936"/>
          </a:xfrm>
        </p:grpSpPr>
        <p:sp>
          <p:nvSpPr>
            <p:cNvPr id="65" name="Freeform 295"/>
            <p:cNvSpPr>
              <a:spLocks/>
            </p:cNvSpPr>
            <p:nvPr/>
          </p:nvSpPr>
          <p:spPr bwMode="auto">
            <a:xfrm>
              <a:off x="2287" y="2391"/>
              <a:ext cx="1194" cy="510"/>
            </a:xfrm>
            <a:custGeom>
              <a:avLst/>
              <a:gdLst/>
              <a:ahLst/>
              <a:cxnLst>
                <a:cxn ang="0">
                  <a:pos x="1164" y="6"/>
                </a:cxn>
                <a:cxn ang="0">
                  <a:pos x="1104" y="6"/>
                </a:cxn>
                <a:cxn ang="0">
                  <a:pos x="1050" y="12"/>
                </a:cxn>
                <a:cxn ang="0">
                  <a:pos x="990" y="18"/>
                </a:cxn>
                <a:cxn ang="0">
                  <a:pos x="930" y="18"/>
                </a:cxn>
                <a:cxn ang="0">
                  <a:pos x="900" y="24"/>
                </a:cxn>
                <a:cxn ang="0">
                  <a:pos x="840" y="24"/>
                </a:cxn>
                <a:cxn ang="0">
                  <a:pos x="780" y="24"/>
                </a:cxn>
                <a:cxn ang="0">
                  <a:pos x="720" y="30"/>
                </a:cxn>
                <a:cxn ang="0">
                  <a:pos x="654" y="30"/>
                </a:cxn>
                <a:cxn ang="0">
                  <a:pos x="594" y="30"/>
                </a:cxn>
                <a:cxn ang="0">
                  <a:pos x="534" y="30"/>
                </a:cxn>
                <a:cxn ang="0">
                  <a:pos x="474" y="30"/>
                </a:cxn>
                <a:cxn ang="0">
                  <a:pos x="414" y="24"/>
                </a:cxn>
                <a:cxn ang="0">
                  <a:pos x="354" y="24"/>
                </a:cxn>
                <a:cxn ang="0">
                  <a:pos x="294" y="24"/>
                </a:cxn>
                <a:cxn ang="0">
                  <a:pos x="264" y="18"/>
                </a:cxn>
                <a:cxn ang="0">
                  <a:pos x="204" y="18"/>
                </a:cxn>
                <a:cxn ang="0">
                  <a:pos x="144" y="12"/>
                </a:cxn>
                <a:cxn ang="0">
                  <a:pos x="84" y="6"/>
                </a:cxn>
                <a:cxn ang="0">
                  <a:pos x="24" y="6"/>
                </a:cxn>
                <a:cxn ang="0">
                  <a:pos x="0" y="480"/>
                </a:cxn>
                <a:cxn ang="0">
                  <a:pos x="54" y="486"/>
                </a:cxn>
                <a:cxn ang="0">
                  <a:pos x="114" y="492"/>
                </a:cxn>
                <a:cxn ang="0">
                  <a:pos x="174" y="498"/>
                </a:cxn>
                <a:cxn ang="0">
                  <a:pos x="234" y="498"/>
                </a:cxn>
                <a:cxn ang="0">
                  <a:pos x="294" y="504"/>
                </a:cxn>
                <a:cxn ang="0">
                  <a:pos x="324" y="504"/>
                </a:cxn>
                <a:cxn ang="0">
                  <a:pos x="384" y="504"/>
                </a:cxn>
                <a:cxn ang="0">
                  <a:pos x="444" y="504"/>
                </a:cxn>
                <a:cxn ang="0">
                  <a:pos x="504" y="510"/>
                </a:cxn>
                <a:cxn ang="0">
                  <a:pos x="564" y="510"/>
                </a:cxn>
                <a:cxn ang="0">
                  <a:pos x="624" y="510"/>
                </a:cxn>
                <a:cxn ang="0">
                  <a:pos x="690" y="510"/>
                </a:cxn>
                <a:cxn ang="0">
                  <a:pos x="750" y="504"/>
                </a:cxn>
                <a:cxn ang="0">
                  <a:pos x="810" y="504"/>
                </a:cxn>
                <a:cxn ang="0">
                  <a:pos x="870" y="504"/>
                </a:cxn>
                <a:cxn ang="0">
                  <a:pos x="900" y="504"/>
                </a:cxn>
                <a:cxn ang="0">
                  <a:pos x="960" y="498"/>
                </a:cxn>
                <a:cxn ang="0">
                  <a:pos x="1020" y="498"/>
                </a:cxn>
                <a:cxn ang="0">
                  <a:pos x="1080" y="492"/>
                </a:cxn>
                <a:cxn ang="0">
                  <a:pos x="1134" y="486"/>
                </a:cxn>
                <a:cxn ang="0">
                  <a:pos x="1194" y="480"/>
                </a:cxn>
              </a:cxnLst>
              <a:rect l="0" t="0" r="r" b="b"/>
              <a:pathLst>
                <a:path w="1194" h="510">
                  <a:moveTo>
                    <a:pt x="1194" y="0"/>
                  </a:moveTo>
                  <a:lnTo>
                    <a:pt x="1164" y="6"/>
                  </a:lnTo>
                  <a:lnTo>
                    <a:pt x="1134" y="6"/>
                  </a:lnTo>
                  <a:lnTo>
                    <a:pt x="1104" y="6"/>
                  </a:lnTo>
                  <a:lnTo>
                    <a:pt x="1080" y="12"/>
                  </a:lnTo>
                  <a:lnTo>
                    <a:pt x="1050" y="12"/>
                  </a:lnTo>
                  <a:lnTo>
                    <a:pt x="1020" y="18"/>
                  </a:lnTo>
                  <a:lnTo>
                    <a:pt x="990" y="18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00" y="24"/>
                  </a:lnTo>
                  <a:lnTo>
                    <a:pt x="900" y="24"/>
                  </a:lnTo>
                  <a:lnTo>
                    <a:pt x="870" y="24"/>
                  </a:lnTo>
                  <a:lnTo>
                    <a:pt x="840" y="24"/>
                  </a:lnTo>
                  <a:lnTo>
                    <a:pt x="810" y="24"/>
                  </a:lnTo>
                  <a:lnTo>
                    <a:pt x="780" y="24"/>
                  </a:lnTo>
                  <a:lnTo>
                    <a:pt x="750" y="24"/>
                  </a:lnTo>
                  <a:lnTo>
                    <a:pt x="720" y="30"/>
                  </a:lnTo>
                  <a:lnTo>
                    <a:pt x="690" y="30"/>
                  </a:lnTo>
                  <a:lnTo>
                    <a:pt x="654" y="30"/>
                  </a:lnTo>
                  <a:lnTo>
                    <a:pt x="624" y="30"/>
                  </a:lnTo>
                  <a:lnTo>
                    <a:pt x="594" y="30"/>
                  </a:lnTo>
                  <a:lnTo>
                    <a:pt x="564" y="30"/>
                  </a:lnTo>
                  <a:lnTo>
                    <a:pt x="534" y="30"/>
                  </a:lnTo>
                  <a:lnTo>
                    <a:pt x="504" y="30"/>
                  </a:lnTo>
                  <a:lnTo>
                    <a:pt x="474" y="30"/>
                  </a:lnTo>
                  <a:lnTo>
                    <a:pt x="444" y="24"/>
                  </a:lnTo>
                  <a:lnTo>
                    <a:pt x="414" y="24"/>
                  </a:lnTo>
                  <a:lnTo>
                    <a:pt x="384" y="24"/>
                  </a:lnTo>
                  <a:lnTo>
                    <a:pt x="354" y="24"/>
                  </a:lnTo>
                  <a:lnTo>
                    <a:pt x="324" y="24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264" y="18"/>
                  </a:lnTo>
                  <a:lnTo>
                    <a:pt x="234" y="18"/>
                  </a:lnTo>
                  <a:lnTo>
                    <a:pt x="204" y="18"/>
                  </a:lnTo>
                  <a:lnTo>
                    <a:pt x="174" y="18"/>
                  </a:lnTo>
                  <a:lnTo>
                    <a:pt x="144" y="12"/>
                  </a:lnTo>
                  <a:lnTo>
                    <a:pt x="114" y="12"/>
                  </a:lnTo>
                  <a:lnTo>
                    <a:pt x="84" y="6"/>
                  </a:lnTo>
                  <a:lnTo>
                    <a:pt x="54" y="6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" y="486"/>
                  </a:lnTo>
                  <a:lnTo>
                    <a:pt x="54" y="486"/>
                  </a:lnTo>
                  <a:lnTo>
                    <a:pt x="84" y="486"/>
                  </a:lnTo>
                  <a:lnTo>
                    <a:pt x="114" y="492"/>
                  </a:lnTo>
                  <a:lnTo>
                    <a:pt x="144" y="492"/>
                  </a:lnTo>
                  <a:lnTo>
                    <a:pt x="174" y="498"/>
                  </a:lnTo>
                  <a:lnTo>
                    <a:pt x="204" y="498"/>
                  </a:lnTo>
                  <a:lnTo>
                    <a:pt x="234" y="498"/>
                  </a:lnTo>
                  <a:lnTo>
                    <a:pt x="264" y="498"/>
                  </a:lnTo>
                  <a:lnTo>
                    <a:pt x="294" y="504"/>
                  </a:lnTo>
                  <a:lnTo>
                    <a:pt x="294" y="504"/>
                  </a:lnTo>
                  <a:lnTo>
                    <a:pt x="324" y="504"/>
                  </a:lnTo>
                  <a:lnTo>
                    <a:pt x="354" y="504"/>
                  </a:lnTo>
                  <a:lnTo>
                    <a:pt x="384" y="504"/>
                  </a:lnTo>
                  <a:lnTo>
                    <a:pt x="414" y="504"/>
                  </a:lnTo>
                  <a:lnTo>
                    <a:pt x="444" y="504"/>
                  </a:lnTo>
                  <a:lnTo>
                    <a:pt x="474" y="510"/>
                  </a:lnTo>
                  <a:lnTo>
                    <a:pt x="504" y="510"/>
                  </a:lnTo>
                  <a:lnTo>
                    <a:pt x="534" y="510"/>
                  </a:lnTo>
                  <a:lnTo>
                    <a:pt x="564" y="510"/>
                  </a:lnTo>
                  <a:lnTo>
                    <a:pt x="594" y="510"/>
                  </a:lnTo>
                  <a:lnTo>
                    <a:pt x="624" y="510"/>
                  </a:lnTo>
                  <a:lnTo>
                    <a:pt x="654" y="510"/>
                  </a:lnTo>
                  <a:lnTo>
                    <a:pt x="690" y="510"/>
                  </a:lnTo>
                  <a:lnTo>
                    <a:pt x="720" y="510"/>
                  </a:lnTo>
                  <a:lnTo>
                    <a:pt x="750" y="504"/>
                  </a:lnTo>
                  <a:lnTo>
                    <a:pt x="780" y="504"/>
                  </a:lnTo>
                  <a:lnTo>
                    <a:pt x="810" y="504"/>
                  </a:lnTo>
                  <a:lnTo>
                    <a:pt x="840" y="504"/>
                  </a:lnTo>
                  <a:lnTo>
                    <a:pt x="870" y="504"/>
                  </a:lnTo>
                  <a:lnTo>
                    <a:pt x="900" y="504"/>
                  </a:lnTo>
                  <a:lnTo>
                    <a:pt x="900" y="504"/>
                  </a:lnTo>
                  <a:lnTo>
                    <a:pt x="930" y="498"/>
                  </a:lnTo>
                  <a:lnTo>
                    <a:pt x="960" y="498"/>
                  </a:lnTo>
                  <a:lnTo>
                    <a:pt x="990" y="498"/>
                  </a:lnTo>
                  <a:lnTo>
                    <a:pt x="1020" y="498"/>
                  </a:lnTo>
                  <a:lnTo>
                    <a:pt x="1050" y="492"/>
                  </a:lnTo>
                  <a:lnTo>
                    <a:pt x="1080" y="492"/>
                  </a:lnTo>
                  <a:lnTo>
                    <a:pt x="1104" y="486"/>
                  </a:lnTo>
                  <a:lnTo>
                    <a:pt x="1134" y="486"/>
                  </a:lnTo>
                  <a:lnTo>
                    <a:pt x="1164" y="486"/>
                  </a:lnTo>
                  <a:lnTo>
                    <a:pt x="1194" y="480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96"/>
            <p:cNvSpPr>
              <a:spLocks/>
            </p:cNvSpPr>
            <p:nvPr/>
          </p:nvSpPr>
          <p:spPr bwMode="auto">
            <a:xfrm>
              <a:off x="2287" y="1965"/>
              <a:ext cx="1194" cy="456"/>
            </a:xfrm>
            <a:custGeom>
              <a:avLst/>
              <a:gdLst/>
              <a:ahLst/>
              <a:cxnLst>
                <a:cxn ang="0">
                  <a:pos x="1194" y="426"/>
                </a:cxn>
                <a:cxn ang="0">
                  <a:pos x="1164" y="432"/>
                </a:cxn>
                <a:cxn ang="0">
                  <a:pos x="1134" y="432"/>
                </a:cxn>
                <a:cxn ang="0">
                  <a:pos x="1104" y="432"/>
                </a:cxn>
                <a:cxn ang="0">
                  <a:pos x="1080" y="438"/>
                </a:cxn>
                <a:cxn ang="0">
                  <a:pos x="1050" y="438"/>
                </a:cxn>
                <a:cxn ang="0">
                  <a:pos x="1020" y="444"/>
                </a:cxn>
                <a:cxn ang="0">
                  <a:pos x="990" y="444"/>
                </a:cxn>
                <a:cxn ang="0">
                  <a:pos x="960" y="444"/>
                </a:cxn>
                <a:cxn ang="0">
                  <a:pos x="930" y="444"/>
                </a:cxn>
                <a:cxn ang="0">
                  <a:pos x="900" y="450"/>
                </a:cxn>
                <a:cxn ang="0">
                  <a:pos x="900" y="450"/>
                </a:cxn>
                <a:cxn ang="0">
                  <a:pos x="870" y="450"/>
                </a:cxn>
                <a:cxn ang="0">
                  <a:pos x="840" y="450"/>
                </a:cxn>
                <a:cxn ang="0">
                  <a:pos x="810" y="450"/>
                </a:cxn>
                <a:cxn ang="0">
                  <a:pos x="780" y="450"/>
                </a:cxn>
                <a:cxn ang="0">
                  <a:pos x="750" y="450"/>
                </a:cxn>
                <a:cxn ang="0">
                  <a:pos x="720" y="456"/>
                </a:cxn>
                <a:cxn ang="0">
                  <a:pos x="690" y="456"/>
                </a:cxn>
                <a:cxn ang="0">
                  <a:pos x="654" y="456"/>
                </a:cxn>
                <a:cxn ang="0">
                  <a:pos x="624" y="456"/>
                </a:cxn>
                <a:cxn ang="0">
                  <a:pos x="594" y="456"/>
                </a:cxn>
                <a:cxn ang="0">
                  <a:pos x="564" y="456"/>
                </a:cxn>
                <a:cxn ang="0">
                  <a:pos x="534" y="456"/>
                </a:cxn>
                <a:cxn ang="0">
                  <a:pos x="504" y="456"/>
                </a:cxn>
                <a:cxn ang="0">
                  <a:pos x="474" y="456"/>
                </a:cxn>
                <a:cxn ang="0">
                  <a:pos x="444" y="450"/>
                </a:cxn>
                <a:cxn ang="0">
                  <a:pos x="414" y="450"/>
                </a:cxn>
                <a:cxn ang="0">
                  <a:pos x="384" y="450"/>
                </a:cxn>
                <a:cxn ang="0">
                  <a:pos x="354" y="450"/>
                </a:cxn>
                <a:cxn ang="0">
                  <a:pos x="324" y="450"/>
                </a:cxn>
                <a:cxn ang="0">
                  <a:pos x="294" y="450"/>
                </a:cxn>
                <a:cxn ang="0">
                  <a:pos x="294" y="450"/>
                </a:cxn>
                <a:cxn ang="0">
                  <a:pos x="264" y="444"/>
                </a:cxn>
                <a:cxn ang="0">
                  <a:pos x="234" y="444"/>
                </a:cxn>
                <a:cxn ang="0">
                  <a:pos x="204" y="444"/>
                </a:cxn>
                <a:cxn ang="0">
                  <a:pos x="174" y="444"/>
                </a:cxn>
                <a:cxn ang="0">
                  <a:pos x="144" y="438"/>
                </a:cxn>
                <a:cxn ang="0">
                  <a:pos x="114" y="438"/>
                </a:cxn>
                <a:cxn ang="0">
                  <a:pos x="84" y="432"/>
                </a:cxn>
                <a:cxn ang="0">
                  <a:pos x="54" y="432"/>
                </a:cxn>
                <a:cxn ang="0">
                  <a:pos x="24" y="432"/>
                </a:cxn>
                <a:cxn ang="0">
                  <a:pos x="0" y="426"/>
                </a:cxn>
                <a:cxn ang="0">
                  <a:pos x="594" y="0"/>
                </a:cxn>
                <a:cxn ang="0">
                  <a:pos x="1194" y="426"/>
                </a:cxn>
              </a:cxnLst>
              <a:rect l="0" t="0" r="r" b="b"/>
              <a:pathLst>
                <a:path w="1194" h="456">
                  <a:moveTo>
                    <a:pt x="1194" y="426"/>
                  </a:moveTo>
                  <a:lnTo>
                    <a:pt x="1164" y="432"/>
                  </a:lnTo>
                  <a:lnTo>
                    <a:pt x="1134" y="432"/>
                  </a:lnTo>
                  <a:lnTo>
                    <a:pt x="1104" y="432"/>
                  </a:lnTo>
                  <a:lnTo>
                    <a:pt x="1080" y="438"/>
                  </a:lnTo>
                  <a:lnTo>
                    <a:pt x="1050" y="438"/>
                  </a:lnTo>
                  <a:lnTo>
                    <a:pt x="1020" y="444"/>
                  </a:lnTo>
                  <a:lnTo>
                    <a:pt x="990" y="444"/>
                  </a:lnTo>
                  <a:lnTo>
                    <a:pt x="960" y="444"/>
                  </a:lnTo>
                  <a:lnTo>
                    <a:pt x="930" y="444"/>
                  </a:lnTo>
                  <a:lnTo>
                    <a:pt x="900" y="450"/>
                  </a:lnTo>
                  <a:lnTo>
                    <a:pt x="900" y="450"/>
                  </a:lnTo>
                  <a:lnTo>
                    <a:pt x="870" y="450"/>
                  </a:lnTo>
                  <a:lnTo>
                    <a:pt x="840" y="450"/>
                  </a:lnTo>
                  <a:lnTo>
                    <a:pt x="810" y="450"/>
                  </a:lnTo>
                  <a:lnTo>
                    <a:pt x="780" y="450"/>
                  </a:lnTo>
                  <a:lnTo>
                    <a:pt x="750" y="450"/>
                  </a:lnTo>
                  <a:lnTo>
                    <a:pt x="720" y="456"/>
                  </a:lnTo>
                  <a:lnTo>
                    <a:pt x="690" y="456"/>
                  </a:lnTo>
                  <a:lnTo>
                    <a:pt x="654" y="456"/>
                  </a:lnTo>
                  <a:lnTo>
                    <a:pt x="624" y="456"/>
                  </a:lnTo>
                  <a:lnTo>
                    <a:pt x="594" y="456"/>
                  </a:lnTo>
                  <a:lnTo>
                    <a:pt x="564" y="456"/>
                  </a:lnTo>
                  <a:lnTo>
                    <a:pt x="534" y="456"/>
                  </a:lnTo>
                  <a:lnTo>
                    <a:pt x="504" y="456"/>
                  </a:lnTo>
                  <a:lnTo>
                    <a:pt x="474" y="456"/>
                  </a:lnTo>
                  <a:lnTo>
                    <a:pt x="444" y="450"/>
                  </a:lnTo>
                  <a:lnTo>
                    <a:pt x="414" y="450"/>
                  </a:lnTo>
                  <a:lnTo>
                    <a:pt x="384" y="450"/>
                  </a:lnTo>
                  <a:lnTo>
                    <a:pt x="354" y="450"/>
                  </a:lnTo>
                  <a:lnTo>
                    <a:pt x="324" y="450"/>
                  </a:lnTo>
                  <a:lnTo>
                    <a:pt x="294" y="450"/>
                  </a:lnTo>
                  <a:lnTo>
                    <a:pt x="294" y="450"/>
                  </a:lnTo>
                  <a:lnTo>
                    <a:pt x="264" y="444"/>
                  </a:lnTo>
                  <a:lnTo>
                    <a:pt x="234" y="444"/>
                  </a:lnTo>
                  <a:lnTo>
                    <a:pt x="204" y="444"/>
                  </a:lnTo>
                  <a:lnTo>
                    <a:pt x="174" y="444"/>
                  </a:lnTo>
                  <a:lnTo>
                    <a:pt x="144" y="438"/>
                  </a:lnTo>
                  <a:lnTo>
                    <a:pt x="114" y="438"/>
                  </a:lnTo>
                  <a:lnTo>
                    <a:pt x="84" y="432"/>
                  </a:lnTo>
                  <a:lnTo>
                    <a:pt x="54" y="432"/>
                  </a:lnTo>
                  <a:lnTo>
                    <a:pt x="24" y="432"/>
                  </a:lnTo>
                  <a:lnTo>
                    <a:pt x="0" y="426"/>
                  </a:lnTo>
                  <a:lnTo>
                    <a:pt x="594" y="0"/>
                  </a:lnTo>
                  <a:lnTo>
                    <a:pt x="1194" y="426"/>
                  </a:lnTo>
                  <a:close/>
                </a:path>
              </a:pathLst>
            </a:custGeom>
            <a:solidFill>
              <a:srgbClr val="4F0000"/>
            </a:solidFill>
            <a:ln w="9525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7" name="Group 178"/>
          <p:cNvGrpSpPr>
            <a:grpSpLocks/>
          </p:cNvGrpSpPr>
          <p:nvPr/>
        </p:nvGrpSpPr>
        <p:grpSpPr bwMode="auto">
          <a:xfrm>
            <a:off x="4572000" y="1704975"/>
            <a:ext cx="593725" cy="293688"/>
            <a:chOff x="873" y="2655"/>
            <a:chExt cx="499" cy="246"/>
          </a:xfrm>
        </p:grpSpPr>
        <p:sp>
          <p:nvSpPr>
            <p:cNvPr id="72" name="Freeform 17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8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8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8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" name="Group 173"/>
          <p:cNvGrpSpPr>
            <a:grpSpLocks/>
          </p:cNvGrpSpPr>
          <p:nvPr/>
        </p:nvGrpSpPr>
        <p:grpSpPr bwMode="auto">
          <a:xfrm>
            <a:off x="3635375" y="1704975"/>
            <a:ext cx="593725" cy="293688"/>
            <a:chOff x="873" y="2655"/>
            <a:chExt cx="499" cy="246"/>
          </a:xfrm>
        </p:grpSpPr>
        <p:sp>
          <p:nvSpPr>
            <p:cNvPr id="77" name="Freeform 17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7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7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7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168"/>
          <p:cNvGrpSpPr>
            <a:grpSpLocks/>
          </p:cNvGrpSpPr>
          <p:nvPr/>
        </p:nvGrpSpPr>
        <p:grpSpPr bwMode="auto">
          <a:xfrm>
            <a:off x="2339975" y="1849438"/>
            <a:ext cx="593725" cy="293687"/>
            <a:chOff x="873" y="2655"/>
            <a:chExt cx="499" cy="246"/>
          </a:xfrm>
        </p:grpSpPr>
        <p:sp>
          <p:nvSpPr>
            <p:cNvPr id="82" name="Freeform 169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70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71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72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6" name="Group 163"/>
          <p:cNvGrpSpPr>
            <a:grpSpLocks/>
          </p:cNvGrpSpPr>
          <p:nvPr/>
        </p:nvGrpSpPr>
        <p:grpSpPr bwMode="auto">
          <a:xfrm>
            <a:off x="1906588" y="2281238"/>
            <a:ext cx="593725" cy="293687"/>
            <a:chOff x="873" y="2655"/>
            <a:chExt cx="499" cy="246"/>
          </a:xfrm>
        </p:grpSpPr>
        <p:sp>
          <p:nvSpPr>
            <p:cNvPr id="87" name="Freeform 164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65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6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67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" name="Group 200"/>
          <p:cNvGrpSpPr>
            <a:grpSpLocks/>
          </p:cNvGrpSpPr>
          <p:nvPr/>
        </p:nvGrpSpPr>
        <p:grpSpPr bwMode="auto">
          <a:xfrm>
            <a:off x="2914650" y="2568575"/>
            <a:ext cx="593725" cy="293688"/>
            <a:chOff x="873" y="2655"/>
            <a:chExt cx="499" cy="246"/>
          </a:xfrm>
        </p:grpSpPr>
        <p:sp>
          <p:nvSpPr>
            <p:cNvPr id="92" name="Freeform 20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0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0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" name="Group 375"/>
          <p:cNvGrpSpPr>
            <a:grpSpLocks/>
          </p:cNvGrpSpPr>
          <p:nvPr/>
        </p:nvGrpSpPr>
        <p:grpSpPr bwMode="auto">
          <a:xfrm>
            <a:off x="4049713" y="2641600"/>
            <a:ext cx="593725" cy="293688"/>
            <a:chOff x="873" y="2655"/>
            <a:chExt cx="499" cy="246"/>
          </a:xfrm>
        </p:grpSpPr>
        <p:sp>
          <p:nvSpPr>
            <p:cNvPr id="97" name="Freeform 376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77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78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379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" name="Group 370"/>
          <p:cNvGrpSpPr>
            <a:grpSpLocks/>
          </p:cNvGrpSpPr>
          <p:nvPr/>
        </p:nvGrpSpPr>
        <p:grpSpPr bwMode="auto">
          <a:xfrm>
            <a:off x="5418138" y="2568575"/>
            <a:ext cx="593725" cy="293688"/>
            <a:chOff x="873" y="2655"/>
            <a:chExt cx="499" cy="246"/>
          </a:xfrm>
        </p:grpSpPr>
        <p:sp>
          <p:nvSpPr>
            <p:cNvPr id="102" name="Freeform 371"/>
            <p:cNvSpPr>
              <a:spLocks/>
            </p:cNvSpPr>
            <p:nvPr/>
          </p:nvSpPr>
          <p:spPr bwMode="auto">
            <a:xfrm>
              <a:off x="884" y="2659"/>
              <a:ext cx="481" cy="237"/>
            </a:xfrm>
            <a:custGeom>
              <a:avLst/>
              <a:gdLst/>
              <a:ahLst/>
              <a:cxnLst>
                <a:cxn ang="0">
                  <a:pos x="527" y="4"/>
                </a:cxn>
                <a:cxn ang="0">
                  <a:pos x="455" y="34"/>
                </a:cxn>
                <a:cxn ang="0">
                  <a:pos x="398" y="88"/>
                </a:cxn>
                <a:cxn ang="0">
                  <a:pos x="268" y="63"/>
                </a:cxn>
                <a:cxn ang="0">
                  <a:pos x="213" y="66"/>
                </a:cxn>
                <a:cxn ang="0">
                  <a:pos x="109" y="123"/>
                </a:cxn>
                <a:cxn ang="0">
                  <a:pos x="89" y="153"/>
                </a:cxn>
                <a:cxn ang="0">
                  <a:pos x="84" y="218"/>
                </a:cxn>
                <a:cxn ang="0">
                  <a:pos x="37" y="252"/>
                </a:cxn>
                <a:cxn ang="0">
                  <a:pos x="46" y="313"/>
                </a:cxn>
                <a:cxn ang="0">
                  <a:pos x="0" y="362"/>
                </a:cxn>
                <a:cxn ang="0">
                  <a:pos x="25" y="399"/>
                </a:cxn>
                <a:cxn ang="0">
                  <a:pos x="123" y="437"/>
                </a:cxn>
                <a:cxn ang="0">
                  <a:pos x="272" y="442"/>
                </a:cxn>
                <a:cxn ang="0">
                  <a:pos x="354" y="469"/>
                </a:cxn>
                <a:cxn ang="0">
                  <a:pos x="485" y="473"/>
                </a:cxn>
                <a:cxn ang="0">
                  <a:pos x="616" y="414"/>
                </a:cxn>
                <a:cxn ang="0">
                  <a:pos x="657" y="437"/>
                </a:cxn>
                <a:cxn ang="0">
                  <a:pos x="789" y="437"/>
                </a:cxn>
                <a:cxn ang="0">
                  <a:pos x="892" y="348"/>
                </a:cxn>
                <a:cxn ang="0">
                  <a:pos x="961" y="324"/>
                </a:cxn>
                <a:cxn ang="0">
                  <a:pos x="961" y="274"/>
                </a:cxn>
                <a:cxn ang="0">
                  <a:pos x="893" y="230"/>
                </a:cxn>
                <a:cxn ang="0">
                  <a:pos x="865" y="113"/>
                </a:cxn>
                <a:cxn ang="0">
                  <a:pos x="756" y="56"/>
                </a:cxn>
                <a:cxn ang="0">
                  <a:pos x="691" y="43"/>
                </a:cxn>
                <a:cxn ang="0">
                  <a:pos x="627" y="9"/>
                </a:cxn>
                <a:cxn ang="0">
                  <a:pos x="570" y="0"/>
                </a:cxn>
                <a:cxn ang="0">
                  <a:pos x="527" y="4"/>
                </a:cxn>
                <a:cxn ang="0">
                  <a:pos x="527" y="4"/>
                </a:cxn>
              </a:cxnLst>
              <a:rect l="0" t="0" r="r" b="b"/>
              <a:pathLst>
                <a:path w="961" h="473">
                  <a:moveTo>
                    <a:pt x="527" y="4"/>
                  </a:moveTo>
                  <a:lnTo>
                    <a:pt x="455" y="34"/>
                  </a:lnTo>
                  <a:lnTo>
                    <a:pt x="398" y="88"/>
                  </a:lnTo>
                  <a:lnTo>
                    <a:pt x="268" y="63"/>
                  </a:lnTo>
                  <a:lnTo>
                    <a:pt x="213" y="66"/>
                  </a:lnTo>
                  <a:lnTo>
                    <a:pt x="109" y="123"/>
                  </a:lnTo>
                  <a:lnTo>
                    <a:pt x="89" y="153"/>
                  </a:lnTo>
                  <a:lnTo>
                    <a:pt x="84" y="218"/>
                  </a:lnTo>
                  <a:lnTo>
                    <a:pt x="37" y="252"/>
                  </a:lnTo>
                  <a:lnTo>
                    <a:pt x="46" y="313"/>
                  </a:lnTo>
                  <a:lnTo>
                    <a:pt x="0" y="362"/>
                  </a:lnTo>
                  <a:lnTo>
                    <a:pt x="25" y="399"/>
                  </a:lnTo>
                  <a:lnTo>
                    <a:pt x="123" y="437"/>
                  </a:lnTo>
                  <a:lnTo>
                    <a:pt x="272" y="442"/>
                  </a:lnTo>
                  <a:lnTo>
                    <a:pt x="354" y="469"/>
                  </a:lnTo>
                  <a:lnTo>
                    <a:pt x="485" y="473"/>
                  </a:lnTo>
                  <a:lnTo>
                    <a:pt x="616" y="414"/>
                  </a:lnTo>
                  <a:lnTo>
                    <a:pt x="657" y="437"/>
                  </a:lnTo>
                  <a:lnTo>
                    <a:pt x="789" y="437"/>
                  </a:lnTo>
                  <a:lnTo>
                    <a:pt x="892" y="348"/>
                  </a:lnTo>
                  <a:lnTo>
                    <a:pt x="961" y="324"/>
                  </a:lnTo>
                  <a:lnTo>
                    <a:pt x="961" y="274"/>
                  </a:lnTo>
                  <a:lnTo>
                    <a:pt x="893" y="230"/>
                  </a:lnTo>
                  <a:lnTo>
                    <a:pt x="865" y="113"/>
                  </a:lnTo>
                  <a:lnTo>
                    <a:pt x="756" y="56"/>
                  </a:lnTo>
                  <a:lnTo>
                    <a:pt x="691" y="43"/>
                  </a:lnTo>
                  <a:lnTo>
                    <a:pt x="627" y="9"/>
                  </a:lnTo>
                  <a:lnTo>
                    <a:pt x="570" y="0"/>
                  </a:lnTo>
                  <a:lnTo>
                    <a:pt x="527" y="4"/>
                  </a:lnTo>
                  <a:lnTo>
                    <a:pt x="527" y="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372"/>
            <p:cNvSpPr>
              <a:spLocks/>
            </p:cNvSpPr>
            <p:nvPr/>
          </p:nvSpPr>
          <p:spPr bwMode="auto">
            <a:xfrm>
              <a:off x="920" y="2687"/>
              <a:ext cx="429" cy="174"/>
            </a:xfrm>
            <a:custGeom>
              <a:avLst/>
              <a:gdLst/>
              <a:ahLst/>
              <a:cxnLst>
                <a:cxn ang="0">
                  <a:pos x="25" y="115"/>
                </a:cxn>
                <a:cxn ang="0">
                  <a:pos x="111" y="177"/>
                </a:cxn>
                <a:cxn ang="0">
                  <a:pos x="222" y="172"/>
                </a:cxn>
                <a:cxn ang="0">
                  <a:pos x="304" y="207"/>
                </a:cxn>
                <a:cxn ang="0">
                  <a:pos x="478" y="194"/>
                </a:cxn>
                <a:cxn ang="0">
                  <a:pos x="613" y="194"/>
                </a:cxn>
                <a:cxn ang="0">
                  <a:pos x="707" y="135"/>
                </a:cxn>
                <a:cxn ang="0">
                  <a:pos x="778" y="104"/>
                </a:cxn>
                <a:cxn ang="0">
                  <a:pos x="707" y="61"/>
                </a:cxn>
                <a:cxn ang="0">
                  <a:pos x="649" y="19"/>
                </a:cxn>
                <a:cxn ang="0">
                  <a:pos x="758" y="11"/>
                </a:cxn>
                <a:cxn ang="0">
                  <a:pos x="827" y="88"/>
                </a:cxn>
                <a:cxn ang="0">
                  <a:pos x="834" y="153"/>
                </a:cxn>
                <a:cxn ang="0">
                  <a:pos x="858" y="205"/>
                </a:cxn>
                <a:cxn ang="0">
                  <a:pos x="778" y="250"/>
                </a:cxn>
                <a:cxn ang="0">
                  <a:pos x="704" y="312"/>
                </a:cxn>
                <a:cxn ang="0">
                  <a:pos x="516" y="333"/>
                </a:cxn>
                <a:cxn ang="0">
                  <a:pos x="404" y="349"/>
                </a:cxn>
                <a:cxn ang="0">
                  <a:pos x="354" y="329"/>
                </a:cxn>
                <a:cxn ang="0">
                  <a:pos x="310" y="258"/>
                </a:cxn>
                <a:cxn ang="0">
                  <a:pos x="377" y="327"/>
                </a:cxn>
                <a:cxn ang="0">
                  <a:pos x="432" y="326"/>
                </a:cxn>
                <a:cxn ang="0">
                  <a:pos x="498" y="295"/>
                </a:cxn>
                <a:cxn ang="0">
                  <a:pos x="652" y="289"/>
                </a:cxn>
                <a:cxn ang="0">
                  <a:pos x="737" y="270"/>
                </a:cxn>
                <a:cxn ang="0">
                  <a:pos x="747" y="172"/>
                </a:cxn>
                <a:cxn ang="0">
                  <a:pos x="630" y="223"/>
                </a:cxn>
                <a:cxn ang="0">
                  <a:pos x="492" y="244"/>
                </a:cxn>
                <a:cxn ang="0">
                  <a:pos x="314" y="233"/>
                </a:cxn>
                <a:cxn ang="0">
                  <a:pos x="219" y="214"/>
                </a:cxn>
                <a:cxn ang="0">
                  <a:pos x="92" y="223"/>
                </a:cxn>
                <a:cxn ang="0">
                  <a:pos x="5" y="165"/>
                </a:cxn>
                <a:cxn ang="0">
                  <a:pos x="5" y="88"/>
                </a:cxn>
                <a:cxn ang="0">
                  <a:pos x="24" y="98"/>
                </a:cxn>
              </a:cxnLst>
              <a:rect l="0" t="0" r="r" b="b"/>
              <a:pathLst>
                <a:path w="858" h="349">
                  <a:moveTo>
                    <a:pt x="24" y="98"/>
                  </a:moveTo>
                  <a:lnTo>
                    <a:pt x="25" y="115"/>
                  </a:lnTo>
                  <a:lnTo>
                    <a:pt x="61" y="126"/>
                  </a:lnTo>
                  <a:lnTo>
                    <a:pt x="111" y="177"/>
                  </a:lnTo>
                  <a:lnTo>
                    <a:pt x="202" y="167"/>
                  </a:lnTo>
                  <a:lnTo>
                    <a:pt x="222" y="172"/>
                  </a:lnTo>
                  <a:lnTo>
                    <a:pt x="253" y="188"/>
                  </a:lnTo>
                  <a:lnTo>
                    <a:pt x="304" y="207"/>
                  </a:lnTo>
                  <a:lnTo>
                    <a:pt x="411" y="135"/>
                  </a:lnTo>
                  <a:lnTo>
                    <a:pt x="478" y="194"/>
                  </a:lnTo>
                  <a:lnTo>
                    <a:pt x="524" y="199"/>
                  </a:lnTo>
                  <a:lnTo>
                    <a:pt x="613" y="194"/>
                  </a:lnTo>
                  <a:lnTo>
                    <a:pt x="676" y="157"/>
                  </a:lnTo>
                  <a:lnTo>
                    <a:pt x="707" y="135"/>
                  </a:lnTo>
                  <a:lnTo>
                    <a:pt x="751" y="120"/>
                  </a:lnTo>
                  <a:lnTo>
                    <a:pt x="778" y="104"/>
                  </a:lnTo>
                  <a:lnTo>
                    <a:pt x="767" y="75"/>
                  </a:lnTo>
                  <a:lnTo>
                    <a:pt x="707" y="61"/>
                  </a:lnTo>
                  <a:lnTo>
                    <a:pt x="642" y="34"/>
                  </a:lnTo>
                  <a:lnTo>
                    <a:pt x="649" y="19"/>
                  </a:lnTo>
                  <a:lnTo>
                    <a:pt x="683" y="0"/>
                  </a:lnTo>
                  <a:lnTo>
                    <a:pt x="758" y="11"/>
                  </a:lnTo>
                  <a:lnTo>
                    <a:pt x="804" y="46"/>
                  </a:lnTo>
                  <a:lnTo>
                    <a:pt x="827" y="88"/>
                  </a:lnTo>
                  <a:lnTo>
                    <a:pt x="828" y="129"/>
                  </a:lnTo>
                  <a:lnTo>
                    <a:pt x="834" y="153"/>
                  </a:lnTo>
                  <a:lnTo>
                    <a:pt x="844" y="179"/>
                  </a:lnTo>
                  <a:lnTo>
                    <a:pt x="858" y="205"/>
                  </a:lnTo>
                  <a:lnTo>
                    <a:pt x="808" y="228"/>
                  </a:lnTo>
                  <a:lnTo>
                    <a:pt x="778" y="250"/>
                  </a:lnTo>
                  <a:lnTo>
                    <a:pt x="739" y="300"/>
                  </a:lnTo>
                  <a:lnTo>
                    <a:pt x="704" y="312"/>
                  </a:lnTo>
                  <a:lnTo>
                    <a:pt x="620" y="323"/>
                  </a:lnTo>
                  <a:lnTo>
                    <a:pt x="516" y="333"/>
                  </a:lnTo>
                  <a:lnTo>
                    <a:pt x="454" y="341"/>
                  </a:lnTo>
                  <a:lnTo>
                    <a:pt x="404" y="349"/>
                  </a:lnTo>
                  <a:lnTo>
                    <a:pt x="377" y="342"/>
                  </a:lnTo>
                  <a:lnTo>
                    <a:pt x="354" y="329"/>
                  </a:lnTo>
                  <a:lnTo>
                    <a:pt x="337" y="310"/>
                  </a:lnTo>
                  <a:lnTo>
                    <a:pt x="310" y="258"/>
                  </a:lnTo>
                  <a:lnTo>
                    <a:pt x="347" y="309"/>
                  </a:lnTo>
                  <a:lnTo>
                    <a:pt x="377" y="327"/>
                  </a:lnTo>
                  <a:lnTo>
                    <a:pt x="400" y="329"/>
                  </a:lnTo>
                  <a:lnTo>
                    <a:pt x="432" y="326"/>
                  </a:lnTo>
                  <a:lnTo>
                    <a:pt x="469" y="309"/>
                  </a:lnTo>
                  <a:lnTo>
                    <a:pt x="498" y="295"/>
                  </a:lnTo>
                  <a:lnTo>
                    <a:pt x="518" y="289"/>
                  </a:lnTo>
                  <a:lnTo>
                    <a:pt x="652" y="289"/>
                  </a:lnTo>
                  <a:lnTo>
                    <a:pt x="716" y="283"/>
                  </a:lnTo>
                  <a:lnTo>
                    <a:pt x="737" y="270"/>
                  </a:lnTo>
                  <a:lnTo>
                    <a:pt x="747" y="239"/>
                  </a:lnTo>
                  <a:lnTo>
                    <a:pt x="747" y="172"/>
                  </a:lnTo>
                  <a:lnTo>
                    <a:pt x="713" y="188"/>
                  </a:lnTo>
                  <a:lnTo>
                    <a:pt x="630" y="223"/>
                  </a:lnTo>
                  <a:lnTo>
                    <a:pt x="541" y="250"/>
                  </a:lnTo>
                  <a:lnTo>
                    <a:pt x="492" y="244"/>
                  </a:lnTo>
                  <a:lnTo>
                    <a:pt x="411" y="168"/>
                  </a:lnTo>
                  <a:lnTo>
                    <a:pt x="314" y="233"/>
                  </a:lnTo>
                  <a:lnTo>
                    <a:pt x="287" y="233"/>
                  </a:lnTo>
                  <a:lnTo>
                    <a:pt x="219" y="214"/>
                  </a:lnTo>
                  <a:lnTo>
                    <a:pt x="118" y="225"/>
                  </a:lnTo>
                  <a:lnTo>
                    <a:pt x="92" y="223"/>
                  </a:lnTo>
                  <a:lnTo>
                    <a:pt x="30" y="194"/>
                  </a:lnTo>
                  <a:lnTo>
                    <a:pt x="5" y="165"/>
                  </a:lnTo>
                  <a:lnTo>
                    <a:pt x="0" y="141"/>
                  </a:lnTo>
                  <a:lnTo>
                    <a:pt x="5" y="88"/>
                  </a:lnTo>
                  <a:lnTo>
                    <a:pt x="28" y="83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73"/>
            <p:cNvSpPr>
              <a:spLocks/>
            </p:cNvSpPr>
            <p:nvPr/>
          </p:nvSpPr>
          <p:spPr bwMode="auto">
            <a:xfrm>
              <a:off x="983" y="2655"/>
              <a:ext cx="316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3" y="82"/>
                </a:cxn>
                <a:cxn ang="0">
                  <a:pos x="127" y="93"/>
                </a:cxn>
                <a:cxn ang="0">
                  <a:pos x="170" y="107"/>
                </a:cxn>
                <a:cxn ang="0">
                  <a:pos x="210" y="126"/>
                </a:cxn>
                <a:cxn ang="0">
                  <a:pos x="250" y="163"/>
                </a:cxn>
                <a:cxn ang="0">
                  <a:pos x="322" y="156"/>
                </a:cxn>
                <a:cxn ang="0">
                  <a:pos x="470" y="109"/>
                </a:cxn>
                <a:cxn ang="0">
                  <a:pos x="480" y="88"/>
                </a:cxn>
                <a:cxn ang="0">
                  <a:pos x="460" y="72"/>
                </a:cxn>
                <a:cxn ang="0">
                  <a:pos x="378" y="72"/>
                </a:cxn>
                <a:cxn ang="0">
                  <a:pos x="218" y="97"/>
                </a:cxn>
                <a:cxn ang="0">
                  <a:pos x="235" y="67"/>
                </a:cxn>
                <a:cxn ang="0">
                  <a:pos x="278" y="41"/>
                </a:cxn>
                <a:cxn ang="0">
                  <a:pos x="331" y="22"/>
                </a:cxn>
                <a:cxn ang="0">
                  <a:pos x="388" y="18"/>
                </a:cxn>
                <a:cxn ang="0">
                  <a:pos x="418" y="22"/>
                </a:cxn>
                <a:cxn ang="0">
                  <a:pos x="453" y="35"/>
                </a:cxn>
                <a:cxn ang="0">
                  <a:pos x="483" y="53"/>
                </a:cxn>
                <a:cxn ang="0">
                  <a:pos x="578" y="74"/>
                </a:cxn>
                <a:cxn ang="0">
                  <a:pos x="632" y="74"/>
                </a:cxn>
                <a:cxn ang="0">
                  <a:pos x="560" y="56"/>
                </a:cxn>
                <a:cxn ang="0">
                  <a:pos x="494" y="42"/>
                </a:cxn>
                <a:cxn ang="0">
                  <a:pos x="466" y="22"/>
                </a:cxn>
                <a:cxn ang="0">
                  <a:pos x="418" y="4"/>
                </a:cxn>
                <a:cxn ang="0">
                  <a:pos x="386" y="0"/>
                </a:cxn>
                <a:cxn ang="0">
                  <a:pos x="322" y="3"/>
                </a:cxn>
                <a:cxn ang="0">
                  <a:pos x="265" y="23"/>
                </a:cxn>
                <a:cxn ang="0">
                  <a:pos x="224" y="57"/>
                </a:cxn>
                <a:cxn ang="0">
                  <a:pos x="197" y="88"/>
                </a:cxn>
                <a:cxn ang="0">
                  <a:pos x="164" y="82"/>
                </a:cxn>
                <a:cxn ang="0">
                  <a:pos x="57" y="59"/>
                </a:cxn>
                <a:cxn ang="0">
                  <a:pos x="0" y="81"/>
                </a:cxn>
                <a:cxn ang="0">
                  <a:pos x="0" y="81"/>
                </a:cxn>
              </a:cxnLst>
              <a:rect l="0" t="0" r="r" b="b"/>
              <a:pathLst>
                <a:path w="632" h="163">
                  <a:moveTo>
                    <a:pt x="0" y="81"/>
                  </a:moveTo>
                  <a:lnTo>
                    <a:pt x="73" y="82"/>
                  </a:lnTo>
                  <a:lnTo>
                    <a:pt x="127" y="93"/>
                  </a:lnTo>
                  <a:lnTo>
                    <a:pt x="170" y="107"/>
                  </a:lnTo>
                  <a:lnTo>
                    <a:pt x="210" y="126"/>
                  </a:lnTo>
                  <a:lnTo>
                    <a:pt x="250" y="163"/>
                  </a:lnTo>
                  <a:lnTo>
                    <a:pt x="322" y="156"/>
                  </a:lnTo>
                  <a:lnTo>
                    <a:pt x="470" y="109"/>
                  </a:lnTo>
                  <a:lnTo>
                    <a:pt x="480" y="88"/>
                  </a:lnTo>
                  <a:lnTo>
                    <a:pt x="460" y="72"/>
                  </a:lnTo>
                  <a:lnTo>
                    <a:pt x="378" y="72"/>
                  </a:lnTo>
                  <a:lnTo>
                    <a:pt x="218" y="97"/>
                  </a:lnTo>
                  <a:lnTo>
                    <a:pt x="235" y="67"/>
                  </a:lnTo>
                  <a:lnTo>
                    <a:pt x="278" y="41"/>
                  </a:lnTo>
                  <a:lnTo>
                    <a:pt x="331" y="22"/>
                  </a:lnTo>
                  <a:lnTo>
                    <a:pt x="388" y="18"/>
                  </a:lnTo>
                  <a:lnTo>
                    <a:pt x="418" y="22"/>
                  </a:lnTo>
                  <a:lnTo>
                    <a:pt x="453" y="35"/>
                  </a:lnTo>
                  <a:lnTo>
                    <a:pt x="483" y="53"/>
                  </a:lnTo>
                  <a:lnTo>
                    <a:pt x="578" y="74"/>
                  </a:lnTo>
                  <a:lnTo>
                    <a:pt x="632" y="74"/>
                  </a:lnTo>
                  <a:lnTo>
                    <a:pt x="560" y="56"/>
                  </a:lnTo>
                  <a:lnTo>
                    <a:pt x="494" y="42"/>
                  </a:lnTo>
                  <a:lnTo>
                    <a:pt x="466" y="22"/>
                  </a:lnTo>
                  <a:lnTo>
                    <a:pt x="418" y="4"/>
                  </a:lnTo>
                  <a:lnTo>
                    <a:pt x="386" y="0"/>
                  </a:lnTo>
                  <a:lnTo>
                    <a:pt x="322" y="3"/>
                  </a:lnTo>
                  <a:lnTo>
                    <a:pt x="265" y="23"/>
                  </a:lnTo>
                  <a:lnTo>
                    <a:pt x="224" y="57"/>
                  </a:lnTo>
                  <a:lnTo>
                    <a:pt x="197" y="88"/>
                  </a:lnTo>
                  <a:lnTo>
                    <a:pt x="164" y="82"/>
                  </a:lnTo>
                  <a:lnTo>
                    <a:pt x="57" y="59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74"/>
            <p:cNvSpPr>
              <a:spLocks/>
            </p:cNvSpPr>
            <p:nvPr/>
          </p:nvSpPr>
          <p:spPr bwMode="auto">
            <a:xfrm>
              <a:off x="873" y="2758"/>
              <a:ext cx="499" cy="143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75" y="78"/>
                </a:cxn>
                <a:cxn ang="0">
                  <a:pos x="118" y="106"/>
                </a:cxn>
                <a:cxn ang="0">
                  <a:pos x="152" y="145"/>
                </a:cxn>
                <a:cxn ang="0">
                  <a:pos x="216" y="123"/>
                </a:cxn>
                <a:cxn ang="0">
                  <a:pos x="266" y="129"/>
                </a:cxn>
                <a:cxn ang="0">
                  <a:pos x="229" y="145"/>
                </a:cxn>
                <a:cxn ang="0">
                  <a:pos x="175" y="172"/>
                </a:cxn>
                <a:cxn ang="0">
                  <a:pos x="81" y="143"/>
                </a:cxn>
                <a:cxn ang="0">
                  <a:pos x="47" y="161"/>
                </a:cxn>
                <a:cxn ang="0">
                  <a:pos x="165" y="227"/>
                </a:cxn>
                <a:cxn ang="0">
                  <a:pos x="306" y="210"/>
                </a:cxn>
                <a:cxn ang="0">
                  <a:pos x="386" y="257"/>
                </a:cxn>
                <a:cxn ang="0">
                  <a:pos x="499" y="259"/>
                </a:cxn>
                <a:cxn ang="0">
                  <a:pos x="592" y="213"/>
                </a:cxn>
                <a:cxn ang="0">
                  <a:pos x="676" y="173"/>
                </a:cxn>
                <a:cxn ang="0">
                  <a:pos x="663" y="215"/>
                </a:cxn>
                <a:cxn ang="0">
                  <a:pos x="761" y="233"/>
                </a:cxn>
                <a:cxn ang="0">
                  <a:pos x="835" y="190"/>
                </a:cxn>
                <a:cxn ang="0">
                  <a:pos x="904" y="136"/>
                </a:cxn>
                <a:cxn ang="0">
                  <a:pos x="974" y="110"/>
                </a:cxn>
                <a:cxn ang="0">
                  <a:pos x="901" y="45"/>
                </a:cxn>
                <a:cxn ang="0">
                  <a:pos x="985" y="66"/>
                </a:cxn>
                <a:cxn ang="0">
                  <a:pos x="998" y="119"/>
                </a:cxn>
                <a:cxn ang="0">
                  <a:pos x="949" y="155"/>
                </a:cxn>
                <a:cxn ang="0">
                  <a:pos x="894" y="192"/>
                </a:cxn>
                <a:cxn ang="0">
                  <a:pos x="823" y="249"/>
                </a:cxn>
                <a:cxn ang="0">
                  <a:pos x="659" y="252"/>
                </a:cxn>
                <a:cxn ang="0">
                  <a:pos x="632" y="227"/>
                </a:cxn>
                <a:cxn ang="0">
                  <a:pos x="542" y="278"/>
                </a:cxn>
                <a:cxn ang="0">
                  <a:pos x="398" y="284"/>
                </a:cxn>
                <a:cxn ang="0">
                  <a:pos x="276" y="252"/>
                </a:cxn>
                <a:cxn ang="0">
                  <a:pos x="99" y="254"/>
                </a:cxn>
                <a:cxn ang="0">
                  <a:pos x="12" y="204"/>
                </a:cxn>
                <a:cxn ang="0">
                  <a:pos x="3" y="139"/>
                </a:cxn>
                <a:cxn ang="0">
                  <a:pos x="47" y="98"/>
                </a:cxn>
                <a:cxn ang="0">
                  <a:pos x="44" y="35"/>
                </a:cxn>
                <a:cxn ang="0">
                  <a:pos x="128" y="0"/>
                </a:cxn>
                <a:cxn ang="0">
                  <a:pos x="118" y="28"/>
                </a:cxn>
              </a:cxnLst>
              <a:rect l="0" t="0" r="r" b="b"/>
              <a:pathLst>
                <a:path w="998" h="284">
                  <a:moveTo>
                    <a:pt x="118" y="28"/>
                  </a:moveTo>
                  <a:lnTo>
                    <a:pt x="89" y="44"/>
                  </a:lnTo>
                  <a:lnTo>
                    <a:pt x="79" y="60"/>
                  </a:lnTo>
                  <a:lnTo>
                    <a:pt x="75" y="78"/>
                  </a:lnTo>
                  <a:lnTo>
                    <a:pt x="82" y="95"/>
                  </a:lnTo>
                  <a:lnTo>
                    <a:pt x="118" y="106"/>
                  </a:lnTo>
                  <a:lnTo>
                    <a:pt x="119" y="130"/>
                  </a:lnTo>
                  <a:lnTo>
                    <a:pt x="152" y="145"/>
                  </a:lnTo>
                  <a:lnTo>
                    <a:pt x="182" y="129"/>
                  </a:lnTo>
                  <a:lnTo>
                    <a:pt x="216" y="123"/>
                  </a:lnTo>
                  <a:lnTo>
                    <a:pt x="245" y="123"/>
                  </a:lnTo>
                  <a:lnTo>
                    <a:pt x="266" y="129"/>
                  </a:lnTo>
                  <a:lnTo>
                    <a:pt x="269" y="143"/>
                  </a:lnTo>
                  <a:lnTo>
                    <a:pt x="229" y="145"/>
                  </a:lnTo>
                  <a:lnTo>
                    <a:pt x="206" y="151"/>
                  </a:lnTo>
                  <a:lnTo>
                    <a:pt x="175" y="172"/>
                  </a:lnTo>
                  <a:lnTo>
                    <a:pt x="141" y="175"/>
                  </a:lnTo>
                  <a:lnTo>
                    <a:pt x="81" y="143"/>
                  </a:lnTo>
                  <a:lnTo>
                    <a:pt x="59" y="145"/>
                  </a:lnTo>
                  <a:lnTo>
                    <a:pt x="47" y="161"/>
                  </a:lnTo>
                  <a:lnTo>
                    <a:pt x="81" y="183"/>
                  </a:lnTo>
                  <a:lnTo>
                    <a:pt x="165" y="227"/>
                  </a:lnTo>
                  <a:lnTo>
                    <a:pt x="210" y="227"/>
                  </a:lnTo>
                  <a:lnTo>
                    <a:pt x="306" y="210"/>
                  </a:lnTo>
                  <a:lnTo>
                    <a:pt x="323" y="240"/>
                  </a:lnTo>
                  <a:lnTo>
                    <a:pt x="386" y="257"/>
                  </a:lnTo>
                  <a:lnTo>
                    <a:pt x="438" y="262"/>
                  </a:lnTo>
                  <a:lnTo>
                    <a:pt x="499" y="259"/>
                  </a:lnTo>
                  <a:lnTo>
                    <a:pt x="555" y="244"/>
                  </a:lnTo>
                  <a:lnTo>
                    <a:pt x="592" y="213"/>
                  </a:lnTo>
                  <a:lnTo>
                    <a:pt x="619" y="183"/>
                  </a:lnTo>
                  <a:lnTo>
                    <a:pt x="676" y="173"/>
                  </a:lnTo>
                  <a:lnTo>
                    <a:pt x="663" y="195"/>
                  </a:lnTo>
                  <a:lnTo>
                    <a:pt x="663" y="215"/>
                  </a:lnTo>
                  <a:lnTo>
                    <a:pt x="676" y="229"/>
                  </a:lnTo>
                  <a:lnTo>
                    <a:pt x="761" y="233"/>
                  </a:lnTo>
                  <a:lnTo>
                    <a:pt x="804" y="220"/>
                  </a:lnTo>
                  <a:lnTo>
                    <a:pt x="835" y="190"/>
                  </a:lnTo>
                  <a:lnTo>
                    <a:pt x="872" y="154"/>
                  </a:lnTo>
                  <a:lnTo>
                    <a:pt x="904" y="136"/>
                  </a:lnTo>
                  <a:lnTo>
                    <a:pt x="938" y="126"/>
                  </a:lnTo>
                  <a:lnTo>
                    <a:pt x="974" y="110"/>
                  </a:lnTo>
                  <a:lnTo>
                    <a:pt x="972" y="86"/>
                  </a:lnTo>
                  <a:lnTo>
                    <a:pt x="901" y="45"/>
                  </a:lnTo>
                  <a:lnTo>
                    <a:pt x="918" y="0"/>
                  </a:lnTo>
                  <a:lnTo>
                    <a:pt x="985" y="66"/>
                  </a:lnTo>
                  <a:lnTo>
                    <a:pt x="998" y="89"/>
                  </a:lnTo>
                  <a:lnTo>
                    <a:pt x="998" y="119"/>
                  </a:lnTo>
                  <a:lnTo>
                    <a:pt x="992" y="148"/>
                  </a:lnTo>
                  <a:lnTo>
                    <a:pt x="949" y="155"/>
                  </a:lnTo>
                  <a:lnTo>
                    <a:pt x="918" y="170"/>
                  </a:lnTo>
                  <a:lnTo>
                    <a:pt x="894" y="192"/>
                  </a:lnTo>
                  <a:lnTo>
                    <a:pt x="852" y="233"/>
                  </a:lnTo>
                  <a:lnTo>
                    <a:pt x="823" y="249"/>
                  </a:lnTo>
                  <a:lnTo>
                    <a:pt x="764" y="252"/>
                  </a:lnTo>
                  <a:lnTo>
                    <a:pt x="659" y="252"/>
                  </a:lnTo>
                  <a:lnTo>
                    <a:pt x="639" y="240"/>
                  </a:lnTo>
                  <a:lnTo>
                    <a:pt x="632" y="227"/>
                  </a:lnTo>
                  <a:lnTo>
                    <a:pt x="585" y="258"/>
                  </a:lnTo>
                  <a:lnTo>
                    <a:pt x="542" y="278"/>
                  </a:lnTo>
                  <a:lnTo>
                    <a:pt x="491" y="283"/>
                  </a:lnTo>
                  <a:lnTo>
                    <a:pt x="398" y="284"/>
                  </a:lnTo>
                  <a:lnTo>
                    <a:pt x="319" y="269"/>
                  </a:lnTo>
                  <a:lnTo>
                    <a:pt x="276" y="252"/>
                  </a:lnTo>
                  <a:lnTo>
                    <a:pt x="200" y="257"/>
                  </a:lnTo>
                  <a:lnTo>
                    <a:pt x="99" y="254"/>
                  </a:lnTo>
                  <a:lnTo>
                    <a:pt x="44" y="229"/>
                  </a:lnTo>
                  <a:lnTo>
                    <a:pt x="12" y="204"/>
                  </a:lnTo>
                  <a:lnTo>
                    <a:pt x="0" y="175"/>
                  </a:lnTo>
                  <a:lnTo>
                    <a:pt x="3" y="139"/>
                  </a:lnTo>
                  <a:lnTo>
                    <a:pt x="25" y="119"/>
                  </a:lnTo>
                  <a:lnTo>
                    <a:pt x="47" y="98"/>
                  </a:lnTo>
                  <a:lnTo>
                    <a:pt x="44" y="56"/>
                  </a:lnTo>
                  <a:lnTo>
                    <a:pt x="44" y="35"/>
                  </a:lnTo>
                  <a:lnTo>
                    <a:pt x="74" y="13"/>
                  </a:lnTo>
                  <a:lnTo>
                    <a:pt x="128" y="0"/>
                  </a:lnTo>
                  <a:lnTo>
                    <a:pt x="118" y="28"/>
                  </a:lnTo>
                  <a:lnTo>
                    <a:pt x="118" y="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" name="Group 228"/>
          <p:cNvGrpSpPr>
            <a:grpSpLocks/>
          </p:cNvGrpSpPr>
          <p:nvPr/>
        </p:nvGrpSpPr>
        <p:grpSpPr bwMode="auto">
          <a:xfrm rot="1932603">
            <a:off x="1463675" y="2817813"/>
            <a:ext cx="1008063" cy="392112"/>
            <a:chOff x="3790" y="3898"/>
            <a:chExt cx="712" cy="247"/>
          </a:xfrm>
        </p:grpSpPr>
        <p:sp>
          <p:nvSpPr>
            <p:cNvPr id="107" name="Freeform 229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0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31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32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33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34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35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36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37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38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39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40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41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42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43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44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245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246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247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248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249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250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205"/>
          <p:cNvGrpSpPr>
            <a:grpSpLocks/>
          </p:cNvGrpSpPr>
          <p:nvPr/>
        </p:nvGrpSpPr>
        <p:grpSpPr bwMode="auto">
          <a:xfrm>
            <a:off x="2339975" y="3144838"/>
            <a:ext cx="1130300" cy="392112"/>
            <a:chOff x="3790" y="3898"/>
            <a:chExt cx="712" cy="247"/>
          </a:xfrm>
        </p:grpSpPr>
        <p:sp>
          <p:nvSpPr>
            <p:cNvPr id="130" name="Freeform 206"/>
            <p:cNvSpPr>
              <a:spLocks/>
            </p:cNvSpPr>
            <p:nvPr/>
          </p:nvSpPr>
          <p:spPr bwMode="auto">
            <a:xfrm rot="398990">
              <a:off x="3790" y="3898"/>
              <a:ext cx="71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207"/>
            <p:cNvSpPr>
              <a:spLocks/>
            </p:cNvSpPr>
            <p:nvPr/>
          </p:nvSpPr>
          <p:spPr bwMode="auto">
            <a:xfrm rot="398990">
              <a:off x="3792" y="3902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208"/>
            <p:cNvSpPr>
              <a:spLocks/>
            </p:cNvSpPr>
            <p:nvPr/>
          </p:nvSpPr>
          <p:spPr bwMode="auto">
            <a:xfrm rot="398990">
              <a:off x="3845" y="3945"/>
              <a:ext cx="76" cy="58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209"/>
            <p:cNvSpPr>
              <a:spLocks/>
            </p:cNvSpPr>
            <p:nvPr/>
          </p:nvSpPr>
          <p:spPr bwMode="auto">
            <a:xfrm rot="398990">
              <a:off x="3852" y="3947"/>
              <a:ext cx="62" cy="50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210"/>
            <p:cNvSpPr>
              <a:spLocks/>
            </p:cNvSpPr>
            <p:nvPr/>
          </p:nvSpPr>
          <p:spPr bwMode="auto">
            <a:xfrm rot="398990">
              <a:off x="3905" y="3990"/>
              <a:ext cx="73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211"/>
            <p:cNvSpPr>
              <a:spLocks/>
            </p:cNvSpPr>
            <p:nvPr/>
          </p:nvSpPr>
          <p:spPr bwMode="auto">
            <a:xfrm rot="398990">
              <a:off x="3914" y="3997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212"/>
            <p:cNvSpPr>
              <a:spLocks/>
            </p:cNvSpPr>
            <p:nvPr/>
          </p:nvSpPr>
          <p:spPr bwMode="auto">
            <a:xfrm rot="398990">
              <a:off x="3970" y="4032"/>
              <a:ext cx="78" cy="62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213"/>
            <p:cNvSpPr>
              <a:spLocks/>
            </p:cNvSpPr>
            <p:nvPr/>
          </p:nvSpPr>
          <p:spPr bwMode="auto">
            <a:xfrm rot="398990">
              <a:off x="3979" y="4038"/>
              <a:ext cx="60" cy="50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214"/>
            <p:cNvSpPr>
              <a:spLocks/>
            </p:cNvSpPr>
            <p:nvPr/>
          </p:nvSpPr>
          <p:spPr bwMode="auto">
            <a:xfrm rot="398990">
              <a:off x="4039" y="4069"/>
              <a:ext cx="74" cy="60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215"/>
            <p:cNvSpPr>
              <a:spLocks/>
            </p:cNvSpPr>
            <p:nvPr/>
          </p:nvSpPr>
          <p:spPr bwMode="auto">
            <a:xfrm rot="398990">
              <a:off x="4044" y="4076"/>
              <a:ext cx="60" cy="49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216"/>
            <p:cNvSpPr>
              <a:spLocks/>
            </p:cNvSpPr>
            <p:nvPr/>
          </p:nvSpPr>
          <p:spPr bwMode="auto">
            <a:xfrm rot="398990">
              <a:off x="4114" y="4085"/>
              <a:ext cx="73" cy="60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217"/>
            <p:cNvSpPr>
              <a:spLocks/>
            </p:cNvSpPr>
            <p:nvPr/>
          </p:nvSpPr>
          <p:spPr bwMode="auto">
            <a:xfrm rot="398990">
              <a:off x="4123" y="4089"/>
              <a:ext cx="58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218"/>
            <p:cNvSpPr>
              <a:spLocks/>
            </p:cNvSpPr>
            <p:nvPr/>
          </p:nvSpPr>
          <p:spPr bwMode="auto">
            <a:xfrm rot="398990">
              <a:off x="4192" y="4080"/>
              <a:ext cx="73" cy="63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219"/>
            <p:cNvSpPr>
              <a:spLocks/>
            </p:cNvSpPr>
            <p:nvPr/>
          </p:nvSpPr>
          <p:spPr bwMode="auto">
            <a:xfrm rot="398990">
              <a:off x="4201" y="4087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220"/>
            <p:cNvSpPr>
              <a:spLocks/>
            </p:cNvSpPr>
            <p:nvPr/>
          </p:nvSpPr>
          <p:spPr bwMode="auto">
            <a:xfrm rot="398990">
              <a:off x="4263" y="4072"/>
              <a:ext cx="78" cy="59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221"/>
            <p:cNvSpPr>
              <a:spLocks/>
            </p:cNvSpPr>
            <p:nvPr/>
          </p:nvSpPr>
          <p:spPr bwMode="auto">
            <a:xfrm rot="398990">
              <a:off x="4272" y="4079"/>
              <a:ext cx="60" cy="49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222"/>
            <p:cNvSpPr>
              <a:spLocks/>
            </p:cNvSpPr>
            <p:nvPr/>
          </p:nvSpPr>
          <p:spPr bwMode="auto">
            <a:xfrm rot="398990">
              <a:off x="4332" y="4035"/>
              <a:ext cx="74" cy="61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223"/>
            <p:cNvSpPr>
              <a:spLocks/>
            </p:cNvSpPr>
            <p:nvPr/>
          </p:nvSpPr>
          <p:spPr bwMode="auto">
            <a:xfrm rot="398990">
              <a:off x="4341" y="4040"/>
              <a:ext cx="60" cy="51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224"/>
            <p:cNvSpPr>
              <a:spLocks/>
            </p:cNvSpPr>
            <p:nvPr/>
          </p:nvSpPr>
          <p:spPr bwMode="auto">
            <a:xfrm rot="398990">
              <a:off x="4392" y="3986"/>
              <a:ext cx="78" cy="6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225"/>
            <p:cNvSpPr>
              <a:spLocks/>
            </p:cNvSpPr>
            <p:nvPr/>
          </p:nvSpPr>
          <p:spPr bwMode="auto">
            <a:xfrm rot="398990">
              <a:off x="4401" y="3993"/>
              <a:ext cx="60" cy="4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226"/>
            <p:cNvSpPr>
              <a:spLocks/>
            </p:cNvSpPr>
            <p:nvPr/>
          </p:nvSpPr>
          <p:spPr bwMode="auto">
            <a:xfrm rot="398990">
              <a:off x="4431" y="3930"/>
              <a:ext cx="71" cy="63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227"/>
            <p:cNvSpPr>
              <a:spLocks/>
            </p:cNvSpPr>
            <p:nvPr/>
          </p:nvSpPr>
          <p:spPr bwMode="auto">
            <a:xfrm rot="398990">
              <a:off x="4433" y="3936"/>
              <a:ext cx="63" cy="49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" name="Group 297"/>
          <p:cNvGrpSpPr>
            <a:grpSpLocks/>
          </p:cNvGrpSpPr>
          <p:nvPr/>
        </p:nvGrpSpPr>
        <p:grpSpPr bwMode="auto">
          <a:xfrm>
            <a:off x="3490913" y="3001963"/>
            <a:ext cx="3343275" cy="576262"/>
            <a:chOff x="4164" y="3762"/>
            <a:chExt cx="946" cy="201"/>
          </a:xfrm>
        </p:grpSpPr>
        <p:sp>
          <p:nvSpPr>
            <p:cNvPr id="153" name="Freeform 298"/>
            <p:cNvSpPr>
              <a:spLocks/>
            </p:cNvSpPr>
            <p:nvPr/>
          </p:nvSpPr>
          <p:spPr bwMode="auto">
            <a:xfrm>
              <a:off x="4188" y="3778"/>
              <a:ext cx="24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1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4" h="8">
                  <a:moveTo>
                    <a:pt x="3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299"/>
            <p:cNvSpPr>
              <a:spLocks/>
            </p:cNvSpPr>
            <p:nvPr/>
          </p:nvSpPr>
          <p:spPr bwMode="auto">
            <a:xfrm>
              <a:off x="4164" y="3853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00"/>
            <p:cNvSpPr>
              <a:spLocks/>
            </p:cNvSpPr>
            <p:nvPr/>
          </p:nvSpPr>
          <p:spPr bwMode="auto">
            <a:xfrm>
              <a:off x="4168" y="3857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01"/>
            <p:cNvSpPr>
              <a:spLocks/>
            </p:cNvSpPr>
            <p:nvPr/>
          </p:nvSpPr>
          <p:spPr bwMode="auto">
            <a:xfrm>
              <a:off x="4190" y="3879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02"/>
            <p:cNvSpPr>
              <a:spLocks/>
            </p:cNvSpPr>
            <p:nvPr/>
          </p:nvSpPr>
          <p:spPr bwMode="auto">
            <a:xfrm>
              <a:off x="4193" y="3882"/>
              <a:ext cx="26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6" y="13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6" h="28">
                  <a:moveTo>
                    <a:pt x="13" y="28"/>
                  </a:moveTo>
                  <a:lnTo>
                    <a:pt x="19" y="26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03"/>
            <p:cNvSpPr>
              <a:spLocks/>
            </p:cNvSpPr>
            <p:nvPr/>
          </p:nvSpPr>
          <p:spPr bwMode="auto">
            <a:xfrm>
              <a:off x="4215" y="3904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04"/>
            <p:cNvSpPr>
              <a:spLocks/>
            </p:cNvSpPr>
            <p:nvPr/>
          </p:nvSpPr>
          <p:spPr bwMode="auto">
            <a:xfrm>
              <a:off x="4217" y="3908"/>
              <a:ext cx="27" cy="25"/>
            </a:xfrm>
            <a:custGeom>
              <a:avLst/>
              <a:gdLst/>
              <a:ahLst/>
              <a:cxnLst>
                <a:cxn ang="0">
                  <a:pos x="15" y="25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7" y="13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5" y="25"/>
                </a:cxn>
              </a:cxnLst>
              <a:rect l="0" t="0" r="r" b="b"/>
              <a:pathLst>
                <a:path w="27" h="25">
                  <a:moveTo>
                    <a:pt x="15" y="25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7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05"/>
            <p:cNvSpPr>
              <a:spLocks/>
            </p:cNvSpPr>
            <p:nvPr/>
          </p:nvSpPr>
          <p:spPr bwMode="auto">
            <a:xfrm>
              <a:off x="4243" y="3922"/>
              <a:ext cx="32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2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0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2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06"/>
            <p:cNvSpPr>
              <a:spLocks/>
            </p:cNvSpPr>
            <p:nvPr/>
          </p:nvSpPr>
          <p:spPr bwMode="auto">
            <a:xfrm>
              <a:off x="4246" y="3926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4" y="18"/>
                </a:cxn>
                <a:cxn ang="0">
                  <a:pos x="26" y="13"/>
                </a:cxn>
                <a:cxn ang="0">
                  <a:pos x="24" y="7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07"/>
            <p:cNvSpPr>
              <a:spLocks/>
            </p:cNvSpPr>
            <p:nvPr/>
          </p:nvSpPr>
          <p:spPr bwMode="auto">
            <a:xfrm>
              <a:off x="4275" y="3930"/>
              <a:ext cx="35" cy="33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26" y="31"/>
                </a:cxn>
                <a:cxn ang="0">
                  <a:pos x="30" y="27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30" y="5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9" y="33"/>
                </a:cxn>
              </a:cxnLst>
              <a:rect l="0" t="0" r="r" b="b"/>
              <a:pathLst>
                <a:path w="35" h="33">
                  <a:moveTo>
                    <a:pt x="19" y="33"/>
                  </a:moveTo>
                  <a:lnTo>
                    <a:pt x="26" y="31"/>
                  </a:lnTo>
                  <a:lnTo>
                    <a:pt x="30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08"/>
            <p:cNvSpPr>
              <a:spLocks/>
            </p:cNvSpPr>
            <p:nvPr/>
          </p:nvSpPr>
          <p:spPr bwMode="auto">
            <a:xfrm>
              <a:off x="4279" y="3932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7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7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09"/>
            <p:cNvSpPr>
              <a:spLocks/>
            </p:cNvSpPr>
            <p:nvPr/>
          </p:nvSpPr>
          <p:spPr bwMode="auto">
            <a:xfrm>
              <a:off x="4310" y="3922"/>
              <a:ext cx="35" cy="35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6" y="33"/>
                </a:cxn>
                <a:cxn ang="0">
                  <a:pos x="29" y="30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10"/>
                </a:cxn>
                <a:cxn ang="0">
                  <a:pos x="29" y="6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30"/>
                </a:cxn>
                <a:cxn ang="0">
                  <a:pos x="11" y="33"/>
                </a:cxn>
                <a:cxn ang="0">
                  <a:pos x="18" y="35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lnTo>
                    <a:pt x="26" y="33"/>
                  </a:lnTo>
                  <a:lnTo>
                    <a:pt x="29" y="30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30"/>
                  </a:lnTo>
                  <a:lnTo>
                    <a:pt x="11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10"/>
            <p:cNvSpPr>
              <a:spLocks/>
            </p:cNvSpPr>
            <p:nvPr/>
          </p:nvSpPr>
          <p:spPr bwMode="auto">
            <a:xfrm>
              <a:off x="4314" y="3926"/>
              <a:ext cx="27" cy="27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4"/>
                </a:cxn>
                <a:cxn ang="0">
                  <a:pos x="9" y="26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4"/>
                  </a:lnTo>
                  <a:lnTo>
                    <a:pt x="9" y="2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11"/>
            <p:cNvSpPr>
              <a:spLocks/>
            </p:cNvSpPr>
            <p:nvPr/>
          </p:nvSpPr>
          <p:spPr bwMode="auto">
            <a:xfrm>
              <a:off x="4343" y="3910"/>
              <a:ext cx="33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12"/>
            <p:cNvSpPr>
              <a:spLocks/>
            </p:cNvSpPr>
            <p:nvPr/>
          </p:nvSpPr>
          <p:spPr bwMode="auto">
            <a:xfrm>
              <a:off x="4346" y="3913"/>
              <a:ext cx="28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4" y="24"/>
                </a:cxn>
                <a:cxn ang="0">
                  <a:pos x="26" y="19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13"/>
            <p:cNvSpPr>
              <a:spLocks/>
            </p:cNvSpPr>
            <p:nvPr/>
          </p:nvSpPr>
          <p:spPr bwMode="auto">
            <a:xfrm>
              <a:off x="4374" y="3895"/>
              <a:ext cx="34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34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lnTo>
                    <a:pt x="24" y="31"/>
                  </a:lnTo>
                  <a:lnTo>
                    <a:pt x="29" y="27"/>
                  </a:lnTo>
                  <a:lnTo>
                    <a:pt x="33" y="24"/>
                  </a:lnTo>
                  <a:lnTo>
                    <a:pt x="34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14"/>
            <p:cNvSpPr>
              <a:spLocks/>
            </p:cNvSpPr>
            <p:nvPr/>
          </p:nvSpPr>
          <p:spPr bwMode="auto">
            <a:xfrm>
              <a:off x="4377" y="3897"/>
              <a:ext cx="28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9" y="25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9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5"/>
                </a:cxn>
                <a:cxn ang="0">
                  <a:pos x="13" y="27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9" y="25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15"/>
            <p:cNvSpPr>
              <a:spLocks/>
            </p:cNvSpPr>
            <p:nvPr/>
          </p:nvSpPr>
          <p:spPr bwMode="auto">
            <a:xfrm>
              <a:off x="4403" y="3871"/>
              <a:ext cx="33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6"/>
                </a:cxn>
                <a:cxn ang="0">
                  <a:pos x="33" y="19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1"/>
                </a:cxn>
                <a:cxn ang="0">
                  <a:pos x="0" y="19"/>
                </a:cxn>
                <a:cxn ang="0">
                  <a:pos x="2" y="26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16"/>
            <p:cNvSpPr>
              <a:spLocks/>
            </p:cNvSpPr>
            <p:nvPr/>
          </p:nvSpPr>
          <p:spPr bwMode="auto">
            <a:xfrm>
              <a:off x="4407" y="3875"/>
              <a:ext cx="25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5" y="15"/>
                </a:cxn>
                <a:cxn ang="0">
                  <a:pos x="23" y="9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5" h="27">
                  <a:moveTo>
                    <a:pt x="12" y="27"/>
                  </a:move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3" y="9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17"/>
            <p:cNvSpPr>
              <a:spLocks/>
            </p:cNvSpPr>
            <p:nvPr/>
          </p:nvSpPr>
          <p:spPr bwMode="auto">
            <a:xfrm>
              <a:off x="4429" y="3848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0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18"/>
            <p:cNvSpPr>
              <a:spLocks/>
            </p:cNvSpPr>
            <p:nvPr/>
          </p:nvSpPr>
          <p:spPr bwMode="auto">
            <a:xfrm>
              <a:off x="4430" y="3850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19"/>
            <p:cNvSpPr>
              <a:spLocks/>
            </p:cNvSpPr>
            <p:nvPr/>
          </p:nvSpPr>
          <p:spPr bwMode="auto">
            <a:xfrm>
              <a:off x="4456" y="3870"/>
              <a:ext cx="34" cy="32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5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4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11" y="31"/>
                </a:cxn>
                <a:cxn ang="0">
                  <a:pos x="18" y="32"/>
                </a:cxn>
              </a:cxnLst>
              <a:rect l="0" t="0" r="r" b="b"/>
              <a:pathLst>
                <a:path w="34" h="32">
                  <a:moveTo>
                    <a:pt x="18" y="32"/>
                  </a:moveTo>
                  <a:lnTo>
                    <a:pt x="25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11" y="3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20"/>
            <p:cNvSpPr>
              <a:spLocks/>
            </p:cNvSpPr>
            <p:nvPr/>
          </p:nvSpPr>
          <p:spPr bwMode="auto">
            <a:xfrm>
              <a:off x="4459" y="3871"/>
              <a:ext cx="28" cy="28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5"/>
                </a:cxn>
                <a:cxn ang="0">
                  <a:pos x="26" y="10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21"/>
            <p:cNvSpPr>
              <a:spLocks/>
            </p:cNvSpPr>
            <p:nvPr/>
          </p:nvSpPr>
          <p:spPr bwMode="auto">
            <a:xfrm>
              <a:off x="4485" y="3891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22"/>
            <p:cNvSpPr>
              <a:spLocks/>
            </p:cNvSpPr>
            <p:nvPr/>
          </p:nvSpPr>
          <p:spPr bwMode="auto">
            <a:xfrm>
              <a:off x="4489" y="3895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23"/>
            <p:cNvSpPr>
              <a:spLocks/>
            </p:cNvSpPr>
            <p:nvPr/>
          </p:nvSpPr>
          <p:spPr bwMode="auto">
            <a:xfrm>
              <a:off x="4516" y="3910"/>
              <a:ext cx="35" cy="34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6" y="33"/>
                </a:cxn>
                <a:cxn ang="0">
                  <a:pos x="29" y="29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9"/>
                </a:cxn>
                <a:cxn ang="0">
                  <a:pos x="11" y="33"/>
                </a:cxn>
                <a:cxn ang="0">
                  <a:pos x="18" y="34"/>
                </a:cxn>
              </a:cxnLst>
              <a:rect l="0" t="0" r="r" b="b"/>
              <a:pathLst>
                <a:path w="35" h="34">
                  <a:moveTo>
                    <a:pt x="18" y="34"/>
                  </a:moveTo>
                  <a:lnTo>
                    <a:pt x="26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9"/>
                  </a:lnTo>
                  <a:lnTo>
                    <a:pt x="11" y="33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24"/>
            <p:cNvSpPr>
              <a:spLocks/>
            </p:cNvSpPr>
            <p:nvPr/>
          </p:nvSpPr>
          <p:spPr bwMode="auto">
            <a:xfrm>
              <a:off x="4520" y="3913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3" y="24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25"/>
            <p:cNvSpPr>
              <a:spLocks/>
            </p:cNvSpPr>
            <p:nvPr/>
          </p:nvSpPr>
          <p:spPr bwMode="auto">
            <a:xfrm>
              <a:off x="4549" y="3926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26"/>
            <p:cNvSpPr>
              <a:spLocks/>
            </p:cNvSpPr>
            <p:nvPr/>
          </p:nvSpPr>
          <p:spPr bwMode="auto">
            <a:xfrm>
              <a:off x="4551" y="3930"/>
              <a:ext cx="27" cy="27"/>
            </a:xfrm>
            <a:custGeom>
              <a:avLst/>
              <a:gdLst/>
              <a:ahLst/>
              <a:cxnLst>
                <a:cxn ang="0">
                  <a:pos x="14" y="27"/>
                </a:cxn>
                <a:cxn ang="0">
                  <a:pos x="20" y="25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2"/>
                </a:cxn>
                <a:cxn ang="0">
                  <a:pos x="9" y="25"/>
                </a:cxn>
                <a:cxn ang="0">
                  <a:pos x="14" y="2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lnTo>
                    <a:pt x="20" y="25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27"/>
            <p:cNvSpPr>
              <a:spLocks/>
            </p:cNvSpPr>
            <p:nvPr/>
          </p:nvSpPr>
          <p:spPr bwMode="auto">
            <a:xfrm>
              <a:off x="4583" y="3930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8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0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0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28"/>
            <p:cNvSpPr>
              <a:spLocks/>
            </p:cNvSpPr>
            <p:nvPr/>
          </p:nvSpPr>
          <p:spPr bwMode="auto">
            <a:xfrm>
              <a:off x="4587" y="3932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4" y="20"/>
                </a:cxn>
                <a:cxn ang="0">
                  <a:pos x="26" y="14"/>
                </a:cxn>
                <a:cxn ang="0">
                  <a:pos x="24" y="9"/>
                </a:cxn>
                <a:cxn ang="0">
                  <a:pos x="22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3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6" y="14"/>
                  </a:lnTo>
                  <a:lnTo>
                    <a:pt x="24" y="9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29"/>
            <p:cNvSpPr>
              <a:spLocks/>
            </p:cNvSpPr>
            <p:nvPr/>
          </p:nvSpPr>
          <p:spPr bwMode="auto">
            <a:xfrm>
              <a:off x="4618" y="392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10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10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30"/>
            <p:cNvSpPr>
              <a:spLocks/>
            </p:cNvSpPr>
            <p:nvPr/>
          </p:nvSpPr>
          <p:spPr bwMode="auto">
            <a:xfrm>
              <a:off x="4622" y="3926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31"/>
            <p:cNvSpPr>
              <a:spLocks/>
            </p:cNvSpPr>
            <p:nvPr/>
          </p:nvSpPr>
          <p:spPr bwMode="auto">
            <a:xfrm>
              <a:off x="4649" y="3913"/>
              <a:ext cx="35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9" y="28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8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5" h="33">
                  <a:moveTo>
                    <a:pt x="17" y="33"/>
                  </a:moveTo>
                  <a:lnTo>
                    <a:pt x="24" y="31"/>
                  </a:lnTo>
                  <a:lnTo>
                    <a:pt x="29" y="28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9"/>
                  </a:ln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32"/>
            <p:cNvSpPr>
              <a:spLocks/>
            </p:cNvSpPr>
            <p:nvPr/>
          </p:nvSpPr>
          <p:spPr bwMode="auto">
            <a:xfrm>
              <a:off x="4653" y="3917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6"/>
                </a:cxn>
                <a:cxn ang="0">
                  <a:pos x="23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2"/>
                </a:cxn>
                <a:cxn ang="0">
                  <a:pos x="7" y="26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6"/>
                  </a:lnTo>
                  <a:lnTo>
                    <a:pt x="23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2"/>
                  </a:lnTo>
                  <a:lnTo>
                    <a:pt x="7" y="26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33"/>
            <p:cNvSpPr>
              <a:spLocks/>
            </p:cNvSpPr>
            <p:nvPr/>
          </p:nvSpPr>
          <p:spPr bwMode="auto">
            <a:xfrm>
              <a:off x="4678" y="3888"/>
              <a:ext cx="33" cy="34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8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4"/>
                </a:cxn>
              </a:cxnLst>
              <a:rect l="0" t="0" r="r" b="b"/>
              <a:pathLst>
                <a:path w="33" h="34">
                  <a:moveTo>
                    <a:pt x="17" y="34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34"/>
            <p:cNvSpPr>
              <a:spLocks/>
            </p:cNvSpPr>
            <p:nvPr/>
          </p:nvSpPr>
          <p:spPr bwMode="auto">
            <a:xfrm>
              <a:off x="4682" y="3891"/>
              <a:ext cx="27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8" y="26"/>
                </a:cxn>
                <a:cxn ang="0">
                  <a:pos x="24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4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3" y="28"/>
                </a:cxn>
              </a:cxnLst>
              <a:rect l="0" t="0" r="r" b="b"/>
              <a:pathLst>
                <a:path w="27" h="28">
                  <a:moveTo>
                    <a:pt x="13" y="28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7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35"/>
            <p:cNvSpPr>
              <a:spLocks/>
            </p:cNvSpPr>
            <p:nvPr/>
          </p:nvSpPr>
          <p:spPr bwMode="auto">
            <a:xfrm>
              <a:off x="4702" y="3857"/>
              <a:ext cx="35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5" h="34">
                  <a:moveTo>
                    <a:pt x="16" y="34"/>
                  </a:moveTo>
                  <a:lnTo>
                    <a:pt x="24" y="33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36"/>
            <p:cNvSpPr>
              <a:spLocks/>
            </p:cNvSpPr>
            <p:nvPr/>
          </p:nvSpPr>
          <p:spPr bwMode="auto">
            <a:xfrm>
              <a:off x="4706" y="3861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5"/>
                </a:cxn>
                <a:cxn ang="0">
                  <a:pos x="23" y="23"/>
                </a:cxn>
                <a:cxn ang="0">
                  <a:pos x="25" y="18"/>
                </a:cxn>
                <a:cxn ang="0">
                  <a:pos x="27" y="12"/>
                </a:cxn>
                <a:cxn ang="0">
                  <a:pos x="25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3" y="23"/>
                </a:cxn>
                <a:cxn ang="0">
                  <a:pos x="7" y="25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5"/>
                  </a:lnTo>
                  <a:lnTo>
                    <a:pt x="23" y="23"/>
                  </a:lnTo>
                  <a:lnTo>
                    <a:pt x="25" y="18"/>
                  </a:lnTo>
                  <a:lnTo>
                    <a:pt x="27" y="12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7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37"/>
            <p:cNvSpPr>
              <a:spLocks/>
            </p:cNvSpPr>
            <p:nvPr/>
          </p:nvSpPr>
          <p:spPr bwMode="auto">
            <a:xfrm>
              <a:off x="4837" y="3888"/>
              <a:ext cx="33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4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4"/>
                </a:cxn>
              </a:cxnLst>
              <a:rect l="0" t="0" r="r" b="b"/>
              <a:pathLst>
                <a:path w="33" h="34">
                  <a:moveTo>
                    <a:pt x="16" y="34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38"/>
            <p:cNvSpPr>
              <a:spLocks/>
            </p:cNvSpPr>
            <p:nvPr/>
          </p:nvSpPr>
          <p:spPr bwMode="auto">
            <a:xfrm>
              <a:off x="4839" y="3891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5" y="22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39"/>
            <p:cNvSpPr>
              <a:spLocks/>
            </p:cNvSpPr>
            <p:nvPr/>
          </p:nvSpPr>
          <p:spPr bwMode="auto">
            <a:xfrm>
              <a:off x="4742" y="3848"/>
              <a:ext cx="33" cy="33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40"/>
            <p:cNvSpPr>
              <a:spLocks/>
            </p:cNvSpPr>
            <p:nvPr/>
          </p:nvSpPr>
          <p:spPr bwMode="auto">
            <a:xfrm>
              <a:off x="4744" y="3850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5" y="20"/>
                </a:cxn>
                <a:cxn ang="0">
                  <a:pos x="27" y="14"/>
                </a:cxn>
                <a:cxn ang="0">
                  <a:pos x="25" y="9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5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7" y="14"/>
                  </a:lnTo>
                  <a:lnTo>
                    <a:pt x="25" y="9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41"/>
            <p:cNvSpPr>
              <a:spLocks/>
            </p:cNvSpPr>
            <p:nvPr/>
          </p:nvSpPr>
          <p:spPr bwMode="auto">
            <a:xfrm>
              <a:off x="4773" y="386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7" y="29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7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42"/>
            <p:cNvSpPr>
              <a:spLocks/>
            </p:cNvSpPr>
            <p:nvPr/>
          </p:nvSpPr>
          <p:spPr bwMode="auto">
            <a:xfrm>
              <a:off x="4777" y="3866"/>
              <a:ext cx="27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3" y="24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3" y="24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lnTo>
                    <a:pt x="18" y="25"/>
                  </a:lnTo>
                  <a:lnTo>
                    <a:pt x="23" y="24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43"/>
            <p:cNvSpPr>
              <a:spLocks/>
            </p:cNvSpPr>
            <p:nvPr/>
          </p:nvSpPr>
          <p:spPr bwMode="auto">
            <a:xfrm>
              <a:off x="4804" y="3879"/>
              <a:ext cx="35" cy="33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26" y="31"/>
                </a:cxn>
                <a:cxn ang="0">
                  <a:pos x="29" y="27"/>
                </a:cxn>
                <a:cxn ang="0">
                  <a:pos x="33" y="23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29" y="5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8" y="33"/>
                </a:cxn>
              </a:cxnLst>
              <a:rect l="0" t="0" r="r" b="b"/>
              <a:pathLst>
                <a:path w="35" h="33">
                  <a:moveTo>
                    <a:pt x="18" y="33"/>
                  </a:moveTo>
                  <a:lnTo>
                    <a:pt x="26" y="31"/>
                  </a:lnTo>
                  <a:lnTo>
                    <a:pt x="29" y="27"/>
                  </a:lnTo>
                  <a:lnTo>
                    <a:pt x="33" y="23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5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344"/>
            <p:cNvSpPr>
              <a:spLocks/>
            </p:cNvSpPr>
            <p:nvPr/>
          </p:nvSpPr>
          <p:spPr bwMode="auto">
            <a:xfrm>
              <a:off x="4808" y="3882"/>
              <a:ext cx="27" cy="28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20" y="26"/>
                </a:cxn>
                <a:cxn ang="0">
                  <a:pos x="23" y="22"/>
                </a:cxn>
                <a:cxn ang="0">
                  <a:pos x="25" y="19"/>
                </a:cxn>
                <a:cxn ang="0">
                  <a:pos x="27" y="13"/>
                </a:cxn>
                <a:cxn ang="0">
                  <a:pos x="25" y="8"/>
                </a:cxn>
                <a:cxn ang="0">
                  <a:pos x="23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3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9" y="26"/>
                </a:cxn>
                <a:cxn ang="0">
                  <a:pos x="14" y="28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lnTo>
                    <a:pt x="20" y="26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9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345"/>
            <p:cNvSpPr>
              <a:spLocks/>
            </p:cNvSpPr>
            <p:nvPr/>
          </p:nvSpPr>
          <p:spPr bwMode="auto">
            <a:xfrm>
              <a:off x="4868" y="3884"/>
              <a:ext cx="33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4" y="31"/>
                </a:cxn>
                <a:cxn ang="0">
                  <a:pos x="27" y="28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5" y="28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24" y="31"/>
                  </a:lnTo>
                  <a:lnTo>
                    <a:pt x="27" y="28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46"/>
            <p:cNvSpPr>
              <a:spLocks/>
            </p:cNvSpPr>
            <p:nvPr/>
          </p:nvSpPr>
          <p:spPr bwMode="auto">
            <a:xfrm>
              <a:off x="4872" y="3886"/>
              <a:ext cx="27" cy="2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5" y="20"/>
                </a:cxn>
                <a:cxn ang="0">
                  <a:pos x="27" y="15"/>
                </a:cxn>
                <a:cxn ang="0">
                  <a:pos x="25" y="9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8" y="26"/>
                  </a:lnTo>
                  <a:lnTo>
                    <a:pt x="23" y="24"/>
                  </a:lnTo>
                  <a:lnTo>
                    <a:pt x="25" y="20"/>
                  </a:lnTo>
                  <a:lnTo>
                    <a:pt x="27" y="15"/>
                  </a:lnTo>
                  <a:lnTo>
                    <a:pt x="25" y="9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47"/>
            <p:cNvSpPr>
              <a:spLocks/>
            </p:cNvSpPr>
            <p:nvPr/>
          </p:nvSpPr>
          <p:spPr bwMode="auto">
            <a:xfrm>
              <a:off x="4903" y="3877"/>
              <a:ext cx="34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9" y="29"/>
                </a:cxn>
                <a:cxn ang="0">
                  <a:pos x="32" y="24"/>
                </a:cxn>
                <a:cxn ang="0">
                  <a:pos x="34" y="16"/>
                </a:cxn>
                <a:cxn ang="0">
                  <a:pos x="32" y="9"/>
                </a:cxn>
                <a:cxn ang="0">
                  <a:pos x="29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4" h="35">
                  <a:moveTo>
                    <a:pt x="16" y="35"/>
                  </a:moveTo>
                  <a:lnTo>
                    <a:pt x="23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6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348"/>
            <p:cNvSpPr>
              <a:spLocks/>
            </p:cNvSpPr>
            <p:nvPr/>
          </p:nvSpPr>
          <p:spPr bwMode="auto">
            <a:xfrm>
              <a:off x="4906" y="3881"/>
              <a:ext cx="28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4" y="23"/>
                </a:cxn>
                <a:cxn ang="0">
                  <a:pos x="26" y="18"/>
                </a:cxn>
                <a:cxn ang="0">
                  <a:pos x="28" y="12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8" y="25"/>
                </a:cxn>
                <a:cxn ang="0">
                  <a:pos x="13" y="27"/>
                </a:cxn>
              </a:cxnLst>
              <a:rect l="0" t="0" r="r" b="b"/>
              <a:pathLst>
                <a:path w="28" h="27">
                  <a:moveTo>
                    <a:pt x="13" y="27"/>
                  </a:moveTo>
                  <a:lnTo>
                    <a:pt x="18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8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8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349"/>
            <p:cNvSpPr>
              <a:spLocks/>
            </p:cNvSpPr>
            <p:nvPr/>
          </p:nvSpPr>
          <p:spPr bwMode="auto">
            <a:xfrm>
              <a:off x="4932" y="3859"/>
              <a:ext cx="33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350"/>
            <p:cNvSpPr>
              <a:spLocks/>
            </p:cNvSpPr>
            <p:nvPr/>
          </p:nvSpPr>
          <p:spPr bwMode="auto">
            <a:xfrm>
              <a:off x="4935" y="3862"/>
              <a:ext cx="26" cy="26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19" y="24"/>
                </a:cxn>
                <a:cxn ang="0">
                  <a:pos x="22" y="22"/>
                </a:cxn>
                <a:cxn ang="0">
                  <a:pos x="24" y="19"/>
                </a:cxn>
                <a:cxn ang="0">
                  <a:pos x="26" y="13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13" y="26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9" y="24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6" y="13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351"/>
            <p:cNvSpPr>
              <a:spLocks/>
            </p:cNvSpPr>
            <p:nvPr/>
          </p:nvSpPr>
          <p:spPr bwMode="auto">
            <a:xfrm>
              <a:off x="4954" y="3830"/>
              <a:ext cx="32" cy="34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3" y="32"/>
                </a:cxn>
                <a:cxn ang="0">
                  <a:pos x="27" y="29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9"/>
                </a:cxn>
                <a:cxn ang="0">
                  <a:pos x="9" y="32"/>
                </a:cxn>
                <a:cxn ang="0">
                  <a:pos x="16" y="34"/>
                </a:cxn>
              </a:cxnLst>
              <a:rect l="0" t="0" r="r" b="b"/>
              <a:pathLst>
                <a:path w="32" h="34">
                  <a:moveTo>
                    <a:pt x="16" y="34"/>
                  </a:moveTo>
                  <a:lnTo>
                    <a:pt x="23" y="32"/>
                  </a:lnTo>
                  <a:lnTo>
                    <a:pt x="27" y="29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352"/>
            <p:cNvSpPr>
              <a:spLocks/>
            </p:cNvSpPr>
            <p:nvPr/>
          </p:nvSpPr>
          <p:spPr bwMode="auto">
            <a:xfrm>
              <a:off x="4957" y="3833"/>
              <a:ext cx="28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9" y="26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8" y="13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8" y="26"/>
                </a:cxn>
                <a:cxn ang="0">
                  <a:pos x="13" y="28"/>
                </a:cxn>
              </a:cxnLst>
              <a:rect l="0" t="0" r="r" b="b"/>
              <a:pathLst>
                <a:path w="28" h="28">
                  <a:moveTo>
                    <a:pt x="13" y="28"/>
                  </a:moveTo>
                  <a:lnTo>
                    <a:pt x="19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353"/>
            <p:cNvSpPr>
              <a:spLocks/>
            </p:cNvSpPr>
            <p:nvPr/>
          </p:nvSpPr>
          <p:spPr bwMode="auto">
            <a:xfrm>
              <a:off x="4970" y="3799"/>
              <a:ext cx="33" cy="32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4" y="31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4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24" y="31"/>
                  </a:lnTo>
                  <a:lnTo>
                    <a:pt x="27" y="27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4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354"/>
            <p:cNvSpPr>
              <a:spLocks/>
            </p:cNvSpPr>
            <p:nvPr/>
          </p:nvSpPr>
          <p:spPr bwMode="auto">
            <a:xfrm>
              <a:off x="4972" y="3802"/>
              <a:ext cx="27" cy="26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20" y="24"/>
                </a:cxn>
                <a:cxn ang="0">
                  <a:pos x="24" y="22"/>
                </a:cxn>
                <a:cxn ang="0">
                  <a:pos x="25" y="18"/>
                </a:cxn>
                <a:cxn ang="0">
                  <a:pos x="27" y="13"/>
                </a:cxn>
                <a:cxn ang="0">
                  <a:pos x="25" y="7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4" y="26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lnTo>
                    <a:pt x="20" y="24"/>
                  </a:lnTo>
                  <a:lnTo>
                    <a:pt x="24" y="22"/>
                  </a:lnTo>
                  <a:lnTo>
                    <a:pt x="25" y="18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355"/>
            <p:cNvSpPr>
              <a:spLocks/>
            </p:cNvSpPr>
            <p:nvPr/>
          </p:nvSpPr>
          <p:spPr bwMode="auto">
            <a:xfrm>
              <a:off x="4717" y="3824"/>
              <a:ext cx="32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23" y="33"/>
                </a:cxn>
                <a:cxn ang="0">
                  <a:pos x="27" y="29"/>
                </a:cxn>
                <a:cxn ang="0">
                  <a:pos x="31" y="26"/>
                </a:cxn>
                <a:cxn ang="0">
                  <a:pos x="32" y="18"/>
                </a:cxn>
                <a:cxn ang="0">
                  <a:pos x="31" y="11"/>
                </a:cxn>
                <a:cxn ang="0">
                  <a:pos x="27" y="6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29"/>
                </a:cxn>
                <a:cxn ang="0">
                  <a:pos x="9" y="33"/>
                </a:cxn>
                <a:cxn ang="0">
                  <a:pos x="16" y="35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lnTo>
                    <a:pt x="23" y="33"/>
                  </a:lnTo>
                  <a:lnTo>
                    <a:pt x="27" y="29"/>
                  </a:lnTo>
                  <a:lnTo>
                    <a:pt x="31" y="26"/>
                  </a:lnTo>
                  <a:lnTo>
                    <a:pt x="32" y="18"/>
                  </a:lnTo>
                  <a:lnTo>
                    <a:pt x="31" y="11"/>
                  </a:lnTo>
                  <a:lnTo>
                    <a:pt x="27" y="6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356"/>
            <p:cNvSpPr>
              <a:spLocks/>
            </p:cNvSpPr>
            <p:nvPr/>
          </p:nvSpPr>
          <p:spPr bwMode="auto">
            <a:xfrm>
              <a:off x="4718" y="3828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20"/>
                </a:cxn>
                <a:cxn ang="0">
                  <a:pos x="28" y="14"/>
                </a:cxn>
                <a:cxn ang="0">
                  <a:pos x="26" y="9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0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20"/>
                  </a:lnTo>
                  <a:lnTo>
                    <a:pt x="28" y="14"/>
                  </a:lnTo>
                  <a:lnTo>
                    <a:pt x="26" y="9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357"/>
            <p:cNvSpPr>
              <a:spLocks/>
            </p:cNvSpPr>
            <p:nvPr/>
          </p:nvSpPr>
          <p:spPr bwMode="auto">
            <a:xfrm>
              <a:off x="4977" y="3762"/>
              <a:ext cx="35" cy="35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26" y="33"/>
                </a:cxn>
                <a:cxn ang="0">
                  <a:pos x="30" y="29"/>
                </a:cxn>
                <a:cxn ang="0">
                  <a:pos x="33" y="24"/>
                </a:cxn>
                <a:cxn ang="0">
                  <a:pos x="35" y="16"/>
                </a:cxn>
                <a:cxn ang="0">
                  <a:pos x="33" y="9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11" y="33"/>
                </a:cxn>
                <a:cxn ang="0">
                  <a:pos x="19" y="35"/>
                </a:cxn>
              </a:cxnLst>
              <a:rect l="0" t="0" r="r" b="b"/>
              <a:pathLst>
                <a:path w="35" h="35">
                  <a:moveTo>
                    <a:pt x="19" y="35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33" y="24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358"/>
            <p:cNvSpPr>
              <a:spLocks/>
            </p:cNvSpPr>
            <p:nvPr/>
          </p:nvSpPr>
          <p:spPr bwMode="auto">
            <a:xfrm>
              <a:off x="4981" y="3766"/>
              <a:ext cx="27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3"/>
                </a:cxn>
                <a:cxn ang="0">
                  <a:pos x="26" y="18"/>
                </a:cxn>
                <a:cxn ang="0">
                  <a:pos x="27" y="12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3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lnTo>
                    <a:pt x="20" y="25"/>
                  </a:lnTo>
                  <a:lnTo>
                    <a:pt x="24" y="23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359"/>
            <p:cNvSpPr>
              <a:spLocks/>
            </p:cNvSpPr>
            <p:nvPr/>
          </p:nvSpPr>
          <p:spPr bwMode="auto">
            <a:xfrm>
              <a:off x="5007" y="3782"/>
              <a:ext cx="34" cy="35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5" y="33"/>
                </a:cxn>
                <a:cxn ang="0">
                  <a:pos x="29" y="29"/>
                </a:cxn>
                <a:cxn ang="0">
                  <a:pos x="32" y="24"/>
                </a:cxn>
                <a:cxn ang="0">
                  <a:pos x="34" y="17"/>
                </a:cxn>
                <a:cxn ang="0">
                  <a:pos x="32" y="9"/>
                </a:cxn>
                <a:cxn ang="0">
                  <a:pos x="29" y="6"/>
                </a:cxn>
                <a:cxn ang="0">
                  <a:pos x="25" y="2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29"/>
                </a:cxn>
                <a:cxn ang="0">
                  <a:pos x="10" y="33"/>
                </a:cxn>
                <a:cxn ang="0">
                  <a:pos x="18" y="35"/>
                </a:cxn>
              </a:cxnLst>
              <a:rect l="0" t="0" r="r" b="b"/>
              <a:pathLst>
                <a:path w="34" h="35">
                  <a:moveTo>
                    <a:pt x="18" y="35"/>
                  </a:moveTo>
                  <a:lnTo>
                    <a:pt x="25" y="33"/>
                  </a:lnTo>
                  <a:lnTo>
                    <a:pt x="29" y="29"/>
                  </a:lnTo>
                  <a:lnTo>
                    <a:pt x="32" y="24"/>
                  </a:lnTo>
                  <a:lnTo>
                    <a:pt x="34" y="17"/>
                  </a:lnTo>
                  <a:lnTo>
                    <a:pt x="32" y="9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360"/>
            <p:cNvSpPr>
              <a:spLocks/>
            </p:cNvSpPr>
            <p:nvPr/>
          </p:nvSpPr>
          <p:spPr bwMode="auto">
            <a:xfrm>
              <a:off x="5010" y="3786"/>
              <a:ext cx="28" cy="27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20" y="25"/>
                </a:cxn>
                <a:cxn ang="0">
                  <a:pos x="24" y="22"/>
                </a:cxn>
                <a:cxn ang="0">
                  <a:pos x="26" y="18"/>
                </a:cxn>
                <a:cxn ang="0">
                  <a:pos x="28" y="13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9" y="25"/>
                </a:cxn>
                <a:cxn ang="0">
                  <a:pos x="15" y="27"/>
                </a:cxn>
              </a:cxnLst>
              <a:rect l="0" t="0" r="r" b="b"/>
              <a:pathLst>
                <a:path w="28" h="27">
                  <a:moveTo>
                    <a:pt x="15" y="27"/>
                  </a:moveTo>
                  <a:lnTo>
                    <a:pt x="20" y="25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361"/>
            <p:cNvSpPr>
              <a:spLocks/>
            </p:cNvSpPr>
            <p:nvPr/>
          </p:nvSpPr>
          <p:spPr bwMode="auto">
            <a:xfrm>
              <a:off x="5039" y="3802"/>
              <a:ext cx="33" cy="3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4" y="33"/>
                </a:cxn>
                <a:cxn ang="0">
                  <a:pos x="28" y="29"/>
                </a:cxn>
                <a:cxn ang="0">
                  <a:pos x="31" y="24"/>
                </a:cxn>
                <a:cxn ang="0">
                  <a:pos x="33" y="17"/>
                </a:cxn>
                <a:cxn ang="0">
                  <a:pos x="31" y="9"/>
                </a:cxn>
                <a:cxn ang="0">
                  <a:pos x="28" y="6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9" y="2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9" y="33"/>
                </a:cxn>
                <a:cxn ang="0">
                  <a:pos x="17" y="35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lnTo>
                    <a:pt x="24" y="33"/>
                  </a:lnTo>
                  <a:lnTo>
                    <a:pt x="28" y="29"/>
                  </a:lnTo>
                  <a:lnTo>
                    <a:pt x="31" y="24"/>
                  </a:lnTo>
                  <a:lnTo>
                    <a:pt x="33" y="17"/>
                  </a:lnTo>
                  <a:lnTo>
                    <a:pt x="31" y="9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9" y="2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362"/>
            <p:cNvSpPr>
              <a:spLocks/>
            </p:cNvSpPr>
            <p:nvPr/>
          </p:nvSpPr>
          <p:spPr bwMode="auto">
            <a:xfrm>
              <a:off x="5043" y="3806"/>
              <a:ext cx="26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8" y="25"/>
                </a:cxn>
                <a:cxn ang="0">
                  <a:pos x="22" y="24"/>
                </a:cxn>
                <a:cxn ang="0">
                  <a:pos x="24" y="18"/>
                </a:cxn>
                <a:cxn ang="0">
                  <a:pos x="26" y="13"/>
                </a:cxn>
                <a:cxn ang="0">
                  <a:pos x="24" y="7"/>
                </a:cxn>
                <a:cxn ang="0">
                  <a:pos x="22" y="3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4"/>
                </a:cxn>
                <a:cxn ang="0">
                  <a:pos x="7" y="25"/>
                </a:cxn>
                <a:cxn ang="0">
                  <a:pos x="13" y="27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lnTo>
                    <a:pt x="18" y="25"/>
                  </a:lnTo>
                  <a:lnTo>
                    <a:pt x="22" y="24"/>
                  </a:lnTo>
                  <a:lnTo>
                    <a:pt x="24" y="18"/>
                  </a:lnTo>
                  <a:lnTo>
                    <a:pt x="26" y="13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363"/>
            <p:cNvSpPr>
              <a:spLocks/>
            </p:cNvSpPr>
            <p:nvPr/>
          </p:nvSpPr>
          <p:spPr bwMode="auto">
            <a:xfrm>
              <a:off x="5078" y="3806"/>
              <a:ext cx="32" cy="33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3" y="31"/>
                </a:cxn>
                <a:cxn ang="0">
                  <a:pos x="27" y="27"/>
                </a:cxn>
                <a:cxn ang="0">
                  <a:pos x="31" y="24"/>
                </a:cxn>
                <a:cxn ang="0">
                  <a:pos x="32" y="16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5" y="5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3" y="31"/>
                  </a:lnTo>
                  <a:lnTo>
                    <a:pt x="27" y="27"/>
                  </a:lnTo>
                  <a:lnTo>
                    <a:pt x="31" y="24"/>
                  </a:lnTo>
                  <a:lnTo>
                    <a:pt x="32" y="16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364"/>
            <p:cNvSpPr>
              <a:spLocks/>
            </p:cNvSpPr>
            <p:nvPr/>
          </p:nvSpPr>
          <p:spPr bwMode="auto">
            <a:xfrm>
              <a:off x="5079" y="3809"/>
              <a:ext cx="28" cy="28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1" y="26"/>
                </a:cxn>
                <a:cxn ang="0">
                  <a:pos x="24" y="22"/>
                </a:cxn>
                <a:cxn ang="0">
                  <a:pos x="26" y="19"/>
                </a:cxn>
                <a:cxn ang="0">
                  <a:pos x="28" y="13"/>
                </a:cxn>
                <a:cxn ang="0">
                  <a:pos x="26" y="8"/>
                </a:cxn>
                <a:cxn ang="0">
                  <a:pos x="24" y="4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6" y="22"/>
                </a:cxn>
                <a:cxn ang="0">
                  <a:pos x="10" y="26"/>
                </a:cxn>
                <a:cxn ang="0">
                  <a:pos x="15" y="28"/>
                </a:cxn>
              </a:cxnLst>
              <a:rect l="0" t="0" r="r" b="b"/>
              <a:pathLst>
                <a:path w="28" h="28">
                  <a:moveTo>
                    <a:pt x="15" y="28"/>
                  </a:moveTo>
                  <a:lnTo>
                    <a:pt x="21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0" name="Picture 380" descr="муха_цекатух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r="2264"/>
          <a:stretch>
            <a:fillRect/>
          </a:stretch>
        </p:blipFill>
        <p:spPr bwMode="auto">
          <a:xfrm>
            <a:off x="2771775" y="3678238"/>
            <a:ext cx="2339975" cy="3179762"/>
          </a:xfrm>
          <a:prstGeom prst="rect">
            <a:avLst/>
          </a:prstGeom>
          <a:noFill/>
        </p:spPr>
      </p:pic>
      <p:sp>
        <p:nvSpPr>
          <p:cNvPr id="221" name="WordArt 43"/>
          <p:cNvSpPr>
            <a:spLocks noChangeArrowheads="1" noChangeShapeType="1" noTextEdit="1"/>
          </p:cNvSpPr>
          <p:nvPr/>
        </p:nvSpPr>
        <p:spPr bwMode="auto">
          <a:xfrm>
            <a:off x="8388350" y="3140075"/>
            <a:ext cx="32385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22" name="Line 45"/>
          <p:cNvSpPr>
            <a:spLocks noChangeShapeType="1"/>
          </p:cNvSpPr>
          <p:nvPr/>
        </p:nvSpPr>
        <p:spPr bwMode="auto">
          <a:xfrm>
            <a:off x="7991475" y="40767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" name="WordArt 44"/>
          <p:cNvSpPr>
            <a:spLocks noChangeArrowheads="1" noChangeShapeType="1" noTextEdit="1"/>
          </p:cNvSpPr>
          <p:nvPr/>
        </p:nvSpPr>
        <p:spPr bwMode="auto">
          <a:xfrm>
            <a:off x="8388350" y="4221163"/>
            <a:ext cx="4683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12139E-6 L 0.13785 0.33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1" grpId="0" animBg="1"/>
      <p:bldP spid="222" grpId="0" animBg="1"/>
      <p:bldP spid="2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57188" y="1500188"/>
            <a:ext cx="8621712" cy="76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741363" indent="-7413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Во сколько раз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больше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¼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Чему равны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девятые 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от числа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Что больше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Что меньше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половина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раз.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раз.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На сколько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 больше </a:t>
            </a: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endParaRPr lang="ru-RU" altLang="ru-RU" sz="2800" b="1">
              <a:latin typeface="Calibri" pitchFamily="34" charset="0"/>
            </a:endParaRPr>
          </a:p>
          <a:p>
            <a:pPr eaLnBrk="1" hangingPunct="1">
              <a:spcAft>
                <a:spcPct val="30000"/>
              </a:spcAft>
              <a:buFont typeface="Arial" charset="0"/>
              <a:buChar char="•"/>
            </a:pPr>
            <a:endParaRPr lang="ru-RU" altLang="ru-RU" sz="3600" b="1">
              <a:latin typeface="Calibri" pitchFamily="34" charset="0"/>
            </a:endParaRPr>
          </a:p>
          <a:p>
            <a:pPr eaLnBrk="1" hangingPunct="1">
              <a:spcAft>
                <a:spcPct val="30000"/>
              </a:spcAft>
              <a:buFont typeface="Arial" charset="0"/>
              <a:buAutoNum type="arabicPeriod"/>
            </a:pPr>
            <a:endParaRPr lang="ru-RU" altLang="ru-RU" sz="3600" b="1">
              <a:latin typeface="Calibri" pitchFamily="34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914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Считаем устно!</a:t>
            </a:r>
          </a:p>
        </p:txBody>
      </p:sp>
    </p:spTree>
    <p:extLst>
      <p:ext uri="{BB962C8B-B14F-4D97-AF65-F5344CB8AC3E}">
        <p14:creationId xmlns:p14="http://schemas.microsoft.com/office/powerpoint/2010/main" val="36270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643188" y="2643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071688" y="2643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071688" y="3214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20716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26431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3214688" y="3214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1500188" y="3214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Rectangle 22"/>
          <p:cNvSpPr>
            <a:spLocks noChangeArrowheads="1"/>
          </p:cNvSpPr>
          <p:nvPr/>
        </p:nvSpPr>
        <p:spPr bwMode="auto">
          <a:xfrm>
            <a:off x="32146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32146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Rectangle 31"/>
          <p:cNvSpPr>
            <a:spLocks noChangeArrowheads="1"/>
          </p:cNvSpPr>
          <p:nvPr/>
        </p:nvSpPr>
        <p:spPr bwMode="auto">
          <a:xfrm>
            <a:off x="4357688" y="2071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Rectangle 32"/>
          <p:cNvSpPr>
            <a:spLocks noChangeArrowheads="1"/>
          </p:cNvSpPr>
          <p:nvPr/>
        </p:nvSpPr>
        <p:spPr bwMode="auto">
          <a:xfrm>
            <a:off x="4357688" y="2643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7" name="Rectangle 33"/>
          <p:cNvSpPr>
            <a:spLocks noChangeArrowheads="1"/>
          </p:cNvSpPr>
          <p:nvPr/>
        </p:nvSpPr>
        <p:spPr bwMode="auto">
          <a:xfrm>
            <a:off x="4357688" y="3214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8" name="Rectangle 34"/>
          <p:cNvSpPr>
            <a:spLocks noChangeArrowheads="1"/>
          </p:cNvSpPr>
          <p:nvPr/>
        </p:nvSpPr>
        <p:spPr bwMode="auto">
          <a:xfrm>
            <a:off x="43576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9" name="Rectangle 35"/>
          <p:cNvSpPr>
            <a:spLocks noChangeArrowheads="1"/>
          </p:cNvSpPr>
          <p:nvPr/>
        </p:nvSpPr>
        <p:spPr bwMode="auto">
          <a:xfrm>
            <a:off x="43576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0" name="Rectangle 37"/>
          <p:cNvSpPr>
            <a:spLocks noChangeArrowheads="1"/>
          </p:cNvSpPr>
          <p:nvPr/>
        </p:nvSpPr>
        <p:spPr bwMode="auto">
          <a:xfrm>
            <a:off x="4929188" y="2071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1" name="Rectangle 41"/>
          <p:cNvSpPr>
            <a:spLocks noChangeArrowheads="1"/>
          </p:cNvSpPr>
          <p:nvPr/>
        </p:nvSpPr>
        <p:spPr bwMode="auto">
          <a:xfrm>
            <a:off x="49291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2" name="Rectangle 43"/>
          <p:cNvSpPr>
            <a:spLocks noChangeArrowheads="1"/>
          </p:cNvSpPr>
          <p:nvPr/>
        </p:nvSpPr>
        <p:spPr bwMode="auto">
          <a:xfrm>
            <a:off x="5500688" y="2071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3" name="Rectangle 46"/>
          <p:cNvSpPr>
            <a:spLocks noChangeArrowheads="1"/>
          </p:cNvSpPr>
          <p:nvPr/>
        </p:nvSpPr>
        <p:spPr bwMode="auto">
          <a:xfrm>
            <a:off x="4929188" y="2643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4" name="Rectangle 47"/>
          <p:cNvSpPr>
            <a:spLocks noChangeArrowheads="1"/>
          </p:cNvSpPr>
          <p:nvPr/>
        </p:nvSpPr>
        <p:spPr bwMode="auto">
          <a:xfrm>
            <a:off x="55006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5" name="Rectangle 49"/>
          <p:cNvSpPr>
            <a:spLocks noChangeArrowheads="1"/>
          </p:cNvSpPr>
          <p:nvPr/>
        </p:nvSpPr>
        <p:spPr bwMode="auto">
          <a:xfrm>
            <a:off x="6072188" y="2071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6" name="Rectangle 52"/>
          <p:cNvSpPr>
            <a:spLocks noChangeArrowheads="1"/>
          </p:cNvSpPr>
          <p:nvPr/>
        </p:nvSpPr>
        <p:spPr bwMode="auto">
          <a:xfrm>
            <a:off x="60721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7" name="Rectangle 53"/>
          <p:cNvSpPr>
            <a:spLocks noChangeArrowheads="1"/>
          </p:cNvSpPr>
          <p:nvPr/>
        </p:nvSpPr>
        <p:spPr bwMode="auto">
          <a:xfrm>
            <a:off x="60721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8" name="Rectangle 59"/>
          <p:cNvSpPr>
            <a:spLocks noChangeArrowheads="1"/>
          </p:cNvSpPr>
          <p:nvPr/>
        </p:nvSpPr>
        <p:spPr bwMode="auto">
          <a:xfrm>
            <a:off x="66436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9" name="Rectangle 60"/>
          <p:cNvSpPr>
            <a:spLocks noChangeArrowheads="1"/>
          </p:cNvSpPr>
          <p:nvPr/>
        </p:nvSpPr>
        <p:spPr bwMode="auto">
          <a:xfrm>
            <a:off x="428625" y="714375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70" name="Rectangle 61"/>
          <p:cNvSpPr>
            <a:spLocks noChangeArrowheads="1"/>
          </p:cNvSpPr>
          <p:nvPr/>
        </p:nvSpPr>
        <p:spPr bwMode="auto">
          <a:xfrm>
            <a:off x="1600200" y="533400"/>
            <a:ext cx="323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71" name="Rectangle 62"/>
          <p:cNvSpPr>
            <a:spLocks noChangeArrowheads="1"/>
          </p:cNvSpPr>
          <p:nvPr/>
        </p:nvSpPr>
        <p:spPr bwMode="auto">
          <a:xfrm>
            <a:off x="935038" y="642938"/>
            <a:ext cx="839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</a:rPr>
              <a:t>1см</a:t>
            </a: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3352800" y="5486400"/>
            <a:ext cx="409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2209800" y="5715000"/>
            <a:ext cx="14176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00"/>
                </a:solidFill>
              </a:rPr>
              <a:t>12см</a:t>
            </a:r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6400800" y="5486400"/>
            <a:ext cx="409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5257800" y="5715000"/>
            <a:ext cx="14176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00"/>
                </a:solidFill>
              </a:rPr>
              <a:t>15см</a:t>
            </a:r>
          </a:p>
        </p:txBody>
      </p:sp>
      <p:sp>
        <p:nvSpPr>
          <p:cNvPr id="6176" name="WordArt 7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6172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Найди площадь</a:t>
            </a:r>
          </a:p>
        </p:txBody>
      </p:sp>
      <p:sp>
        <p:nvSpPr>
          <p:cNvPr id="6177" name="Rectangle 23"/>
          <p:cNvSpPr>
            <a:spLocks noChangeArrowheads="1"/>
          </p:cNvSpPr>
          <p:nvPr/>
        </p:nvSpPr>
        <p:spPr bwMode="auto">
          <a:xfrm>
            <a:off x="2643188" y="4357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78" name="Rectangle 46"/>
          <p:cNvSpPr>
            <a:spLocks noChangeArrowheads="1"/>
          </p:cNvSpPr>
          <p:nvPr/>
        </p:nvSpPr>
        <p:spPr bwMode="auto">
          <a:xfrm>
            <a:off x="49291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79" name="Rectangle 20"/>
          <p:cNvSpPr>
            <a:spLocks noChangeArrowheads="1"/>
          </p:cNvSpPr>
          <p:nvPr/>
        </p:nvSpPr>
        <p:spPr bwMode="auto">
          <a:xfrm>
            <a:off x="1500188" y="37861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0" name="Rectangle 20"/>
          <p:cNvSpPr>
            <a:spLocks noChangeArrowheads="1"/>
          </p:cNvSpPr>
          <p:nvPr/>
        </p:nvSpPr>
        <p:spPr bwMode="auto">
          <a:xfrm>
            <a:off x="928688" y="3214688"/>
            <a:ext cx="571500" cy="5715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988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6000" b="1" smtClean="0"/>
              <a:t>5*4=18    2       25+3=7     4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6000" b="1" smtClean="0"/>
              <a:t>42    6=14:2      32:4=0    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1785938"/>
            <a:ext cx="54292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B091B-2F51-4219-869B-21BB78E00E66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14438" y="2857500"/>
            <a:ext cx="5429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358063" y="1785938"/>
            <a:ext cx="5429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43750" y="2857500"/>
            <a:ext cx="5429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endParaRPr lang="ru-RU" sz="5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4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42984"/>
            <a:ext cx="8229600" cy="450059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Диаметр делит круг </a:t>
            </a:r>
            <a:r>
              <a:rPr lang="ru-RU" dirty="0" err="1" smtClean="0"/>
              <a:t>____________то</a:t>
            </a:r>
            <a:r>
              <a:rPr lang="ru-RU" dirty="0" smtClean="0"/>
              <a:t> есть на две равные части.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85852" y="1214422"/>
            <a:ext cx="2520280" cy="244827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5" idx="2"/>
            <a:endCxn id="5" idx="6"/>
          </p:cNvCxnSpPr>
          <p:nvPr/>
        </p:nvCxnSpPr>
        <p:spPr>
          <a:xfrm rot="10800000" flipH="1">
            <a:off x="1285852" y="2438558"/>
            <a:ext cx="25202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5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8" descr="arbuz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86250"/>
            <a:ext cx="2643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214313" y="381000"/>
            <a:ext cx="8929687" cy="175418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грядки собрали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арбузов. Съели за день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одну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восьмую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арбузов. Сколько арбузов съели за день?      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428625" y="2928938"/>
            <a:ext cx="4714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0070C0"/>
                </a:solidFill>
              </a:rPr>
              <a:t>16:8=2(а.) </a:t>
            </a:r>
            <a:endParaRPr lang="ru-RU" altLang="ru-RU" sz="48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197" name="Picture 2" descr="http://agroden.ru/_pu/2/687225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55546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4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0"/>
            <a:ext cx="3211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500063" y="25717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00B050"/>
                </a:solidFill>
              </a:rPr>
              <a:t>Какая тема урока?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571744"/>
            <a:ext cx="7786742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Нахождение числа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по его долям.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4375" y="0"/>
            <a:ext cx="36258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ru-RU" alt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 это  4</a:t>
            </a:r>
            <a:endParaRPr lang="ru-RU" altLang="ru-RU" sz="4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500063" y="4643438"/>
            <a:ext cx="8143875" cy="1290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Чему равно всё число?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188" y="2389188"/>
            <a:ext cx="35702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ru-RU" alt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 это  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0" y="31750"/>
            <a:ext cx="3571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ru-RU" alt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 равна  5</a:t>
            </a:r>
            <a:endParaRPr lang="ru-RU" altLang="ru-RU" sz="4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26000" y="2317750"/>
            <a:ext cx="37703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ru-RU" alt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равна 8</a:t>
            </a:r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928938" y="428625"/>
            <a:ext cx="11033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857500" y="2786063"/>
            <a:ext cx="1103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929563" y="357188"/>
            <a:ext cx="1214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072438" y="2643188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188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half" idx="4294967295"/>
          </p:nvPr>
        </p:nvSpPr>
        <p:spPr>
          <a:xfrm>
            <a:off x="857250" y="285750"/>
            <a:ext cx="8286750" cy="2214563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ru-RU" altLang="ru-RU" b="1" smtClean="0"/>
              <a:t>   </a:t>
            </a:r>
            <a:r>
              <a:rPr lang="ru-RU" altLang="ru-RU" sz="4000" b="1" smtClean="0"/>
              <a:t>В коробке </a:t>
            </a:r>
            <a:r>
              <a:rPr lang="ru-RU" altLang="ru-RU" sz="4000" b="1" smtClean="0">
                <a:solidFill>
                  <a:srgbClr val="FF0000"/>
                </a:solidFill>
              </a:rPr>
              <a:t>8</a:t>
            </a:r>
            <a:r>
              <a:rPr lang="ru-RU" altLang="ru-RU" sz="4000" b="1" smtClean="0"/>
              <a:t> конфет, что составляет </a:t>
            </a:r>
            <a:r>
              <a:rPr lang="ru-RU" altLang="ru-RU" sz="4000" b="1" smtClean="0">
                <a:solidFill>
                  <a:srgbClr val="FF0000"/>
                </a:solidFill>
              </a:rPr>
              <a:t>пятую </a:t>
            </a:r>
            <a:r>
              <a:rPr lang="ru-RU" altLang="ru-RU" sz="4000" b="1" smtClean="0"/>
              <a:t>часть всех конфет. Сколько всего конфет в коробке?</a:t>
            </a:r>
            <a:endParaRPr lang="ru-RU" altLang="ru-RU" b="1" smtClean="0"/>
          </a:p>
          <a:p>
            <a:pPr eaLnBrk="1" hangingPunct="1">
              <a:buFont typeface="Times New Roman" pitchFamily="18" charset="0"/>
              <a:buNone/>
            </a:pPr>
            <a:endParaRPr lang="ru-RU" altLang="ru-RU" smtClean="0"/>
          </a:p>
        </p:txBody>
      </p:sp>
      <p:sp>
        <p:nvSpPr>
          <p:cNvPr id="12291" name="AutoShape 2" descr="data:image/jpeg;base64,/9j/4AAQSkZJRgABAQAAAQABAAD/2wCEAAkGBxQTEhUUExQWFRUVFxYXGBcXGBYYGBQWFRYXFxcXFRYaHCghGBolHBQXITEhJikrLi4vGB8zODUtNygvLysBCgoKDg0OGxAQGy8mICQsLCwsLCwsLCwsLCwsLCwsLCwsLC8sLCwsLCwsLCwsLCwsLCwsLCwsLCwsLCwsLCwsLP/AABEIAM0A9gMBEQACEQEDEQH/xAAcAAABBAMBAAAAAAAAAAAAAAAAAwQFBgECBwj/xABKEAACAQIDBAYGBQcKBgMAAAABAhEAAwQSIQUxQVEGBxMiYXEycoGRobEjQlKywRQzYoKSotEkQ0RTY3ODs8LhJTR00vDxZKO0/8QAGwEBAAMBAQEBAAAAAAAAAAAAAAECAwQFBgf/xAA8EQACAQIDBAkDBAECBgMBAAAAAQIDEQQhMRJBUXEFEzJhgZGhsfAiwdEUQuHxUiMzNGJykrLiBqLSFf/aAAwDAQACEQMRAD8A7jQBQBQBQBQBQBQBQBQBQBQBQBQBQBQBQBQBQBQBQBQBQBQBQBQBQBQBQBQBQBQBQBQBQBQBQBQBQBQGCwFAJXMXbX0nUebAfjU2YG9zbOHX0r9kedxB+NTsS4EXQ0u9LMCvpYzDj/Ft/wAasqNR/tfkRtx4jZ+nWzh/TLPsaflVv09X/FkdZHiN7nWNs0f0pT5LcPyWp/TVeA6yPEa3OtLZo/nnPlavfitW/SVeHqiOtgTOw+luDxcCxfRm+we6/wCw0Gsp0Zw7SLRmpaE3WZYKAKAKAKAKAKAKAKAKAKAKAKAKAKAKAhumG0nw2CxF+3Ge1bLLmEiRzE1enFSkkyJOyucbHWjtJtRcsj/DWfcSa9COFpPc/M53UmI3OsTabf0kDyt2v+w1osLS4FesmNn6bbSO/GP7BbHySrfpqX+PuRtz+WEH6U4878be9jsPkBU/p6f+KG1PiJDb+K+tirzed29HuVxSWHi9MvBfdMlSkJtta8fSuM3m1w8+Jfx+AqP0y4v0/BO1IQvYtmJnL5ZQfvTUxw8UtX5/ghyk+AkrQZEA6ahLY3fq7/GrOhFqzv5v8kLaTuvYVGLaCJ37zoCd53geJ+HIVX9LTustC21LiJXWzb/HkN8TuHgK1jTjHQq7vVmotry+J/jWmyitgyLyHx/jTZQ2TIUch7qWQ2QMb4GmswNPEUsidlHpzYhJw1gsSW7K3JO8nIJJ8a+en2nbidi0HtVJCgCgCgCgCgCgCgCgCgCgCgCgCgCgK51jD/hmM/uH+Va0f9xcys+yzzZhD3j6v4160O0c+4exW1itwqSLmKEhQkxUEhQCy4diuYDSY9p4Vm60FLYbzJ2Xa5oRFb2Mr3NahlkbVYqYqCyCiDNX3HyogepMAkWrY5Io9yivnJas7Bc1APP21um+LOJvPZxNxUa42RZlQgMLCtIGgHCvdhhaewlKOdjmc3fJi2F6zdoJvupc9e2v+jLUPA0Xut4kqpIlsN1v4kfnMPZf1S6fPNWT6Ohuk/f8FusZLYXritfzmFuL6jo/3glZPo6W6S+eZPW9xZNgdL7W0Cy4ftUNsBnzqFgMSF7ysddDp4GuHFYedFJt68DSnOLZPItxfrT4HX/euJTmjW0WOLd4HQ6NynXzHMVvGW0rlGrCtWICgCgCgCgCgCgK91hD/hmM/wCnu/dNaUf9yPMrLRnmvB+l7PxFevT7RzPsj2tyu8xQIwRUEphUgwagsO7dlVUNcmTqqjfHAnz9mnmK5ZVJzls09Fq/x815M0UUleQ5TFQJy+BE7tJE6cQZqtPDxlOUb5q27+TKdbJWWTNMiXQcoK3N8EznPETz4jdrPMVo5VKLvLOPt3/Nxa0ZKy1I9a6lqUlkjc1dmaNTVWXQCgYETQHqe2sADkBXzbO0humu0fyfA4i4DBFsqvrv3F+LCtsPDbqRRWbsjzhFfQnGYipJTFLGGd/RUtzIGg8zuFZzqQh2nY0Sb0NjgrkxkYnfoM2ngRNV66na+0vHL3LbL0sW/qq6Q28Jibi3zkS8qqXbQI9ssVzcgc7CeBiubG0XVgnHO33Jg7PM7Titq2LaG4922qATmLLHs11rx4023ZLM2ucG6w+kq4/Eh0WLVpSlskQzSZZzymBA5AcTFe5hKDows9XqYye0yHwu28Tb/N4m+ngt24B+zmitnSg9YryRJM4TrB2im7ElhydLbfHLPxrGWEov9vuWTZMYTraxq+nbsXB6rofeHI+FYywFPc2WzJnCdcQ/ncIR4pdDfBlHzrGWA4S9CS7dEelVrHo72kuJkIUi4FGpE6FWM1yVqEqTV95Cld2J6sSQoCB6eidm43/p733DWlH/AHI8ystGeZsMe8PI/hXrQ7RzrND2a3K2dwqQBNQEsjE0uTaxqaguTf5GGftCZUwRvjXny5+Fc2FmoR2HlJZZ/P7McU5vsrLe0TlnGYTsmt3RbcZGCFJF7tMwynPqFQDN3dZ4yadRWpz2ovXW+nlqZKpGcbOOmlk7+ehBXcPbttnVmygGMwCtOoAiTr4/wpWq9aurSzets1bnkdFCEoval/P3Im3XdEpNmzGpZETQmqMukE1IsLYVczoObKPewFRJ5MHqSvnDsObdde0MtizYB1uOXPq2xA/ece6vR6OheTlwMazyscfivWOYkcBYUAO4BLEhFb0QF9O7cHFF1hfrEHgpB5a85SexHJLVrXPSK73x3K29q2kEtX4fdvuJVbL30m87W7BZEQHexLAghAINxoEaQoJOigA8DnDDztSipVLNvu5vdFebfGTdujOa+p2W75x9uQw2jh3e2otWW7NWbcpgsSEAUek8RGc6lid2grooVIQm3Umtppb87a57lx2dy45srJNqyWS+fGRN624JzhpnvZgZmJ1J4xrXfCUGlstW3WM3feIhRyFXuyFYf4HZb3IOiqZhm0BC+kRxKji24cTXLWxUKeWr4L08XuWr3I0imxlFdJTaAVDNIsyKgumZqrLHeuqnZ/ZbPtkjW6zXT7TlX91Vrx8bPaq24ZGdPe+LLhXIaBQEJ02Wdn4wf/Hvf5bVel21zKy7LPMdhSHAI1g/hXrQd5Kxz6J3HhFdFiEwFAze3aLGByJPAADUkk6ADnWc5qCu/ndzLRTeg4vYdbY1h30le8AubdO4k6btIkeIHPCrKq8vpWeeTbt5pLvzv76uCiuLFb9jIslVDhgpEEhTlJKwxMsvdngM4G8TU0JdZK13s2uuLzsnlbJ5242vpkUq/StM9PnLfzG4xjAyDHgAAPcNAdOFdE6MJKzV+evnqZxbWaFTtRuQnnLR7p/28K51g431y8Pe3zibdYxtbVrrgDvMeZ5amSdwA1mtpShShd5JfPNlUnJ2H160qqVUZmkDMBMEanyJjRd8SW1gCtKc5SUpOyte3p423y0vZRyu3nNRtZZv58twzYzFljuVjMbgeIJHvAJ9hrolVgtWvMiMG9wPhyFlu6TBAIMsDxHhWXXKUtmOfFrcabFldiNbFB7sVZxNgc71ke+4tVn2HyfsFqenq+eOs4V1r7Q7XHuoOllVtjzjO3xaPZXt4GGzSvxzOWrL6im12GRK7HxyhlUqpOU21LRlks5We6WUTcIJUjTXhXDiqEpRck3bXK99FffZ6ZXTNqU0na3d837x/wDlTm8t10ULbOly52i20EyRatkAm4YOgzmdTqM1cnVQVJ0oSbctVGzk/wDqf+P/AGq2SyyNXJ7W01pvd7eC4+Ztd6Vg5lVWVSYDaElQsd5QR5ZAQAIUaZg1YdENWlJpvhuvfc7PzabbzavbZl4laIUt7esaCbgEMToB3skk6K2ZixKjTKoloLGarPo/EZvJ+uV9NVZJZvPak/puojr4fPnzmKNdwhzaWSqQuuk72LkmXKz9VJZs2rEkm3moYxW7V3nxtutujfvlaKtkkklOdqn3fPXy/p3jsFbullJfcFEsLas1sZmCIJhVB1ZgUUQFzHVsqFapSSkkuOm00nlm8s3uS+qTvtbK7KaUsn+NPmunAi7nRUf1hWJJzAADLq0yRlgEaE90asVJCHtXSr/xvy79NL38NXlFSSclkqHf8+eW/gQONw9u3Kh+0eFIZRCCZJGuraZSDpv3V6FKpUqWk47Kzyev8b7rMvspZDOugCli0XZUXVmIUebGB8TVXZZsmcrRbR6g2fhRatW7S7raKg8lAH4V87OTlJye8tFbKSHFVJCgIrpWs4LFDf8AQXfuNUx1QZ5nxaxdBHFWj3gj4EV6OFd8vny5jNG9ehuMd5rVS+Y+tXMiqo1LfSP4hZNtPKRmI45hyrimtuTk930rx7T9bLhZ8TaOSS8X9kO8Pb7JBcbvXnaUXec+oDEccpJPi0D6prNr9RPq45QS+p6ZcO668o3f7kS5dXHa1k9OfHw9+Q+TZy5wbsHVRE9xWaFKjmzXc44gKGYzpWE8VPYcaeWue9pZp8owtwbk1FWzLRpLavP+P7bvyWfAbtZtZtFARSW3AFsoJK94zmMjunRAVnUGbdZW2c5fU7LflffluXHWTvbJq0qML5LL58tuy33NluWQe8ySrGcuULmgsch5Ccik6ZiWMwBWUo12vpTs1vu3bTPvfalbPZSirXbLJw32+fLLvzMWtoWwF1EEwQAdBmHcUb1tjKGPFgF4ljV1hKspOy8+NtXucs7LdFt7lFFZVYJfPLlve987mz7UtmQ2qkuYAIAG8KYEszknM2mkgaMZ2WCqpJx1Vs8r33vglFdlZ52bzSMevi3Z9/zvvvf5NW2vbEwWJ72pUQe6ILDSZbeNNEVfRBmn6Gq7XstN/fon3LR8W5v6rW0VaO758foktCExV8uxYkk8zqT4n/bSvSpU1TjspeRjKTk7sSrUoSnRhM2Mwo54ix/mrVKr/wBOXJ+wWqPSl+6EVmbQKCxPIASa8FK7sdR5mx+LN27cutvuOzn9ZiY+NfSQjsxUVuOGTuxFLTNMAmBJgTA8alyS1ZCTYmwjfUoCtuwXE5lJ3QzgNAE6ZjuqjmoO1n4LL0JeedwuYN13qfZqOe8eGtSqsHvKWdxAiri4UKyYpaYrqpK6RoSNDvGnCjipL6lc5nN3yFn2regqbjEHeGhp72f6065hM8653haN7qKTXDLdbd3ZHoUHPZzYyZidSZJ3k6k+ZrZJLJG9zFAi0dW2z+22jYESEJun/DEj97LXNip7NKXl5iWdl3+3xHoWvCNQoAoCM6T/APJ4n+4vf5bVaHaRD0PNG0XBurH2TuEDVUbT3x7K7cImreJSdmzWa9G5nY1NVJH2CxuUgwdwB1jMAIE6TuO4ETArnnhetVr96y09behbrdgdXrxaCLgXugFu6pA4qFU5tNwUaQPbSEIwTi4XzyWb8bvLvu87lG3LPa8cvtn4DLF4kEKiyLaTAO9id7t4nluA0HEnanTcW5z7T17lwXd7vPgkbTSitF8uNa0bFjFQSKW61gjGqzdquzOImazZujWqFzNSQTXQlZ2hhB/bWz7jP4VlXf8ApS5CKzO09Ze0Ox2fejfci0P1zDfuhq8zBw2qq7szWo7ROCV7pxsVwkTqrE8Mhgjmd2uk1Spe2q8SY6jnttI7Z1kERcSd5568Dy31lsZ9hPk7fgvtd/mAUsfRsvu3HIfYJX5VOUVrJev59zFu73P0/Bg4fLB7O6gOuZTmHnu/Gm3e62k+55fcmMbK9mjH5RM/TnyuITu1A+tUdXb9nk/6G1/zefxmUtkk92y8/ZbKR5AER7qm6S1kuef5KPPcmIY20REWmTfvlh7DH8a0p1E/3JkQpXd7WGNaHWjFC1woSjqnUfs/vYi+RuC2lPn3m+SV5nSE8lHxJWc78Pn4Os15ZqFAFAR3SMfyTEf3N3/LarQ7SIeh5gx3579Vfii7q9DD9lePuZvtPwNprsIMATRK7IbshWt1kYPNm9q2GmXVYjfxmdw8IrGpUcdIt8jWEFxNuyt/1knkFJrB1av+FubRqoR4iqYKfqXjpwtnfr4bt1YSxLW+C5yLqHc/IUOzz/VXR6xVfnWf6yK1qR8LssqMnpFiosKB6NtfFr9vTxgNVljqater5Qf4KSwtR6Q82KtgiE7TLaCGe8e1ZTuBghSDEcPGs5dJUb7O1K/JI0hgKzzUURuPSCvoEFQQUBAIM6wQDOnKu7C1Y1ae1G+r7WpjUg4Ss7eA2rcqFSQWjq5sztDDeuT7kc/hWeJVqMvm8rF3mi4ddW0O9YsDgGusPE9xPk9c3R0MpS8Caz0RzA16ZgAMbqixA/sYolSGvEHk4zqRpxgxu5cBWEqSTuoeWT+xMpu1mzLW5Ho2X4yrZTrPCRu8uFTe2+S5q/59zJK+Vk+XxGpTIPRvWzGhB7pO+dw09tQntvWL9/uay+laNGyXSTpeUxBHapxJJPBuOszxqHCyzh/2v+jNz4S81/ZgWP7JHGnoORyEABvw4+NS52/c1zX8fcoouT0T5MbyFP8APWonx18PRqc5r9svnidcEorgD3pUxdV9NzJrrvgkHX21Cjn2WuT+exe/eMK6CDFC6PQHVZs/sdnWid90tdP6xhf3QteFjJ7VV92RanpfiW2uU0CgCgGO3h/Jr/8Ac3fuNVo6oh6Hl7HpFxDztqeX1QN3srvw7uvF+5Rr6vBGFFdiVyHkKgVulZHO3dmCahsvFWJPZaMUcqYbOgmATGV9ASNNQPdXhdLTcZQV8rPfyPX6LoqrKSaOjdGeiVq7hg929fd3Yj6K4yi1GkEGJPEyCNdNNT4E6qTWXomdle9Ko4pJW47xhitg2bN0Ye8ruzAhbwZvSgEEqSRHeWfPfVZVJK7W47qUlOCqQS5P86lWG1VsXGy2bF3Lp9KmdfEhZEmuukm0mzPFV9p7MMl3Gds3w5VntWlVjo1pOzzjiGAJHhxIqyuZRezroT64i06m9dvBUtqAiW8oAA3Ii7wNBCgefE1xNTb2Us2d21GlFbGhSces9npH0VvTlIn8a+u6Lj/oeLPk8bJdcxsto16CicrqIWt2KtaxRzuW/q2tf8Rw/gbh/wDquVzYt/6Mvm8ml20M+sDH9vj77Ayqt2a+Vrun94MfbVsLDYpJePmRUleTK4a6ShihA7OBIAOa3JCtBbKQHUMslwF3MNxNcL6Sw8ZuEm1Z20usuV/Y6v8A+ZiqkFUhG6eatr5GlzA3AJyMV+0BmX9tZX41vDF0KmUJp+Oflqczw1Wk/ri1zQnavMPRYjyPL/1W0oJ6oycnuY4/LXPpZW4d5VJ98TwqiowWl1ybKSnJ6580hB8Qh32x+qzDXnrPjU7E1pLzS/g2pxWrRo2Jyx2bOB4n+G/3VGxftpG/ISvXixltTu3AfIVaMVFWRLE6sEKYWwbjqi+k7Ko82IA+dQ3ZXZEpWR6iwWGFu2ltdyKqjyUAD5V81KW022dSVlYWqCQoAoBptgTYvD+zufdNTHVBnlzGNLoOARY9ttfhpXo4aPu/dmTefgjZFivRjGxjKVzJNGxGJrVbF7lk6I2cwuCJOZIHMw9fN9Otpw5P7HvdCNKc2+BO3dpthWIwxY3WEvBOQxuhNxPCYkya8elGU1m7I9XFOEs5xu9y/PPghG3ta6ZuXMz2ySCSoVoyhmKtJ7/eJgk7hz006im3Z68/nscjqSivpytuITbWFtLbhDmYmQ32lO4xwrphtbRjO2xcxsvAs6AuDoQEBkeZAO+dBVKtRJ2R0Yai5K89CX2lsFVVlFz6RO8yZSARpmhp4AzqBNZU613mjaacopxWT7yE2wgW4o5WrH+RbP419Z0X/wAMucv/ACZ8hj/+IkhmDXoHKbA1AsWDoXtAWMT2x/m7d5vMi00D2kge2ufEx24bPFr3NKeUrlcuMSSSZJ1J5k7zXSu4zYnUg3w1g3HVBoXZVHgWIE/GqTmqcHN6JN+WYs5NRWry8zpXRMW7eKLOg7+YJcIJFlvqgncsrpPhEjj+eOrKd23m/dn3eNotYaMKb7NrrikO+kWzsMuJRuyVu1YLcNs5TbaPSTKe6dCx+NVlUayvuz4GeDnVdFq9raXWq7+PBehT0a12xt37lx0DFQyrbukEmB+dBHuruw9arGKlGTjybXoicbHC1FZUouW+6/A2x2Btm4EshLocwCM1l1ImQ4ZiiwBMxG/dFd9PpXEwWcvNJ+1n6nly6Jw043UWn3NvyQlj+j6KQqXGYyqnKO0VWYgekckrJGsV0Uen5N2nDydvTP3MqnQkow21K3c9fQrrb9DI5jj4ivozxkYoSFCS19WOz+22jZkaW810/qDu/vFa5sZPZovvyKL6ppfMviPQNeCdgUAUAUA22iPornqP901K1B5SwbZsnggHu3fCK9qlG0/M45PIeNXUykUbJbookynwFMlWKJss/RQ5LN0yAS6LJ4Aq0mvl+n43qU+T+x9H0DnKbe4k8RsbMxNhw4YaySraKM6Zh3SC2UxvGUe3x1WjFJSR6VRVJScpEZdtC3bedCqKMsHeVIJJ4xA/a03V0Re01YxqXjFplx6FYS2dmsb4WRnIMjOg0yCN4kyQPKs8RGLbl8uc8JVoVIxjdd258RttV0w1u0VJzmCT9sEgk5TpAOgka1jTTbyPRjJ1JS2tOHArm3doSzvOrfEnUk+2TW9KF7Gk2qcLIhdroTd0BP0eH3Cf6Par6vo5qOFjf/m/8mfGYq8q833/AGQ3XB3PsP8Ast/Cup1qa/cvNGOzLgD4dhvAHmVHzNR10Ho/cnZZrbJAOo1EaEHjPDypH6mHkhJq2MzSpBMdFbQN/M05basxjjIyKB4y4Psryem6vV4OSWsrR+79Ezv6Kouri4pbs/ImtrYu4SyMTZRNAkEHMQhEgAmcrhtd4Br4+lTVk7XZ9fOpFP6Hd73+O7kbYLElYDP3LoZdGY5CQVQqGkjvCd+oNWdKEt2hhOUlmnvIDaiLbZMpk6FvA/jXVSbkncwrWi1Y3vX2Di5lgGDl5zxPjxqrScdm52YeM9rbSyH2N2xZKFbVoKyIWa4QJzeigEH7bpr4VpgMLKeIgpO6vp3LN+iOfpSvOnSnd65FRr7g+SSChJihJ1fqP2f/AMxfI+zaU/vv/orzOkZ9mPj89SKKvJvw+eh1avLOkKAKAKASxYlH9VvkaIHkzZ53er/Cvdp9s43oStjDs2oUt5An5Vu5xj2mlzM3fRIcfkj8Vy+sQv3iKr10Nzvyz9rkbDMdiBvdB+tm+4DUdctyflb3sXUO9ElgMfat2WtsxYs4buqSICkfWy6615PSGFq4mpGUFayer/Fz1OjcZTwqlt534fyS+zds3FylLN10Uad0ICI+0SZEGa86XQ98pTS83+Dtn0upJ7NN+YlidosWlsNbkaxdvJA9IjQRqMvvI5itafQ8Iq3WvwVvyc9TpWpO30LLvE22leOo/J+9vydpcMAEyYMECB7xWq6Kwy12nzaX2Il0tinvXkYu/lDwGuGBAH8nOkltB2gAGq8+J5VrHBYWGkP/ALP7GLx2Jf7/ACSRG7U7VAD2jZTA17NWzGT6CMSBAGprqpYehugvf3OepXqvWT8yLfFud7ufNmPzNdMaUFpFeSMHJ8RMGTzPvrZZIo8zdkP2T7jVZTXEKD4G1vdV6elyGrAxq5U0NSCc2DIRsjAOXXSRmCoCZCzLAl+H2K+e6ejOexFRbirttJ6vL5zPe/8Aj9ShTnUlUkk2kkn5stuLw4vWzcaTcUqMxBQkDXKRAkHTy518j1sqcrbuB7+wtpKOjvpn+SBt2Tfv2LNreXUuxI0aZMn3kDefM16NNWTb36HJiJSs7LTNlt6RdD7LXh2aKoy5nk+iTOUROpaD7jXLKVSm7ReVvIjDVoSg5VY3d8u/j3ZEHet27Vk3QFdy4XK6iEAGog6Ek7iORmIqqvKyTPWTlOahokt2/wDoq228i9qbcBblwAAEkAIge4AT9XPcSPVr6XoODlNzluXq3+E/M+e6aewo0283dv2RC19KeCYoSFAz0H1Y7P7HZ1nTW5N0+Oc939wLXhY2e1WfdkWoL6L8c/ngWquU2CgCgCgGePxACt5H5UB5Y2QxDCCQcvAxyr3IRjKVpK559RtQuiXuXWO9ifMk/OumMIx7KS8Dm2m9WIZZMDU+FJOyuzaC4G/5Fc+ww81IHvOlYOtT3SXhmbqEuAtY2XdYZgoYAxoytrExCMW3cq562No0spu1+5r3RpCjOfZ90S9vB4ggfRW1AJI7S1d0BiFU3UCqogRljjzrjfSVB9nafK32dzo/SVFq4rxNIuyR29u3rJynCLu00CXSw3nhU/qJyX00ZPntfeNvUq6cFrUXgaYhgT38WW0I0uX9zbwAMOVgwNJ4VaLxbX00Uuez/wDpP0Kt4dazb8P4EblvD/bd/wDDZvib9v5VdU8e/wDFeP8A6yIdTDLdJ/PAx2mGA7tu4Tz+jX4OLtT+lxkn9VVLkn/6hV6K0h5v+xC/jJYlFW2p3KoTTT7QUE867KeGUYJTe0+Lvn4XZhKo27rISfG3I9N/2m/jVnSpL9q8kFKT3jC481Vlkh0ogAV0RVkYt3NTViDBoRJ5GKkrFbx1hMdct+hcdRyViAfMbjWFXDUa3+5BPmkzSNScHeDa5Ow+HSW7ADi3cA+0gG7xTL8ZrzqnQWDk7xTi+5/Z3R34fpXF0tJX5q5J2+mxIuBkdWuRLqwc6HWA2WNJG815tT/420706l+6St6q/sd9PppXj1lPKP8Ai7ej/JGHGKUCLdUxJh5tkkknUsMg3nTNxNc8+icTCW04X/6Wn6a+h7NLpzCSW9PvX3RF7Rf0FkHKstBDDO7FjDAkHulBp9mvf6LounRbkrNvfk7LLTwb8T53pGuq9dyTuhnXpHHYKBC2Cwxu3Etr6VxlRfNiFHxNQ2oq73FanZyPUWFsC2iouiooUDkFED4CvmpNt3Z0JWVkK1BIUAUBhhIoCl9K8Y9kEsDGuvCpRBwTZbRc3A6HeJFe1BXepxytbMmBiG4ZR5Ig+OWa36qL1v5v8madtLeSNWxL8XfyzNHumio01pFeSLbT4iFaFRW1iHUEKzKDvAYgHzA31SVOEndpN8idprRiUcY1q99xFkKWDDCYiRMiRHGRxqs1eLsSnmPcXjUKlUkEn6u4jvSpHKMvu3VzUqM1JSlnz8M/f8mkpxashLD7Mvv6Fm63q23PyFdDqQWrXmZqL4Enh+hmPfdhbg9bKn3iKzeJor9xdU5cCTw/Vnj23raT1rn/AGg1k8dRXHyLKjIY7S6IC0crYm27/Ysq1wjzOgFU/VqWkfMuqTWrKvjsVZsyAj3GEyQJAjfu0qrqPV+hooIjrO11O9sp4hwRHt3VpDEpq6fn+dCHSg9V5D+y7MuZVLLzTvD2xuq6xKvZ+5V4dPRgt4f+63jVizGeHqLcbA1e6ZnsuORmaki1xM1JY1ahKNTUGqMULIKFgoC3dVmz+22jaJEi0Gun9UQv77JXLjJ7NF9+XzwKvOcV4+X8nf68I6AoAoAoAoBrtHAJeQpcEqRFAcQ6R9XOIw1/NYR71lpgoCzIT9VgNY8a9PC4iLf1uxzVKb3CWH6EY992GceLMi/AtNdbxdFfuM1SnwJLD9WGOb0uxTzck/uqayePpLS5ZUJEph+qO59fEoPVts3xLCs30it0fUsqHeSmH6pbA9O/db1Qij4g1k+kJ7kiyoLiSmH6tMAu9Hf1rjfJSKyeOrPf6FlRgSeG6HYFPRwtr9Zc597TWbxNV/uZbq48CVw+BtJ6FtE9VVHyFZOUnqy1kLswAkmAOJ3Cqkld2r0vs25CfSsN8aIviz8q0VN78gcs6V9agJyK5uk6dnZMJ4Brmub2Zh5Vb6Y7gV7CtjsRJuBMPaO9Y1/WBP3zPIUeMhTV385EdU5ZFz2Ps/C4cC7fuAwRBBygk8yIJA8AK8av0lWxM9iKaXzwXjfuOinh1DTUmdq4bC3VR8VbtXFv960YRyykDnDgifqkjd5Vyp1U/plbXfbf4+xpk1ZrQrd7q82Zeb+T3WsXRwW4QwJ/s7ve9xrojisTSznG64/yijhCWhHY3q2x6fm8SmIX7N5e9HIM0/BhXTR6WpX+q69SroyWj+xCY7YWIs/nsLcX9K0GK++XHxFetRxlGp2Kifo/sYN1F2okaGB9G7xIi4pG7xXMPfFdqrVIlLUpbjYLc+xnHO2Q/wB0mPbWkcX/AJL7FXQi9GJflSzBMEcDwrZYiDK9RNG6sDuM1qpJ6MrZrUKksgoWCoJOtdR2z+7iL54lbS/qjO33k91eZ0jPsx8StPObfDL7nU68w3CgCgCgCgCgCgCgCgCgCgCgEsTiEtqWdlVRxYgD3mpSb0BUtr9PrSBuxGfLvuOcltfEkx8YrZUHrLIHLekfWUbrZEz4q5OiIGWyDruA71z2AesaSkodlAjBsPG40Ti7vZ2/SFm3EACTqB3QYB1JZtDIrlnjYwz9TSNNsnNm9ErNtSbL2xkE3bs5mVdJOciPdp4VwQxkqtVRkrJmrpqKyzYr0ix+HXBH8nIui0wdwGi4o1AJUjMykxmIkDNypJOpU0shsuCuynJtBr4BZpAGg+qo8B51sqairI3TDFnsdCSVGuWZA8QOG/cKq4pvvJlmrlsw2FbGYZXy92wQjQUFyC0mAx/S0mN45aRQr/ppPaeul9Dkq0tu2Rcti4nD2bYy3ggI7ouvdkwOOZygM/ZBFZzp9fL64371/H3J2tjT1HCbcdyBaW3fkAHJdUNm1JIU65NwkxXPPBwTs7rmsvUuqr3ETjsdgrpjGYQo3O5aDRwkOozgT5VaFHE0lejO67nb0f2IcoS7S9BpjOgGBfK1u5csFtV75hp5LdBJ9hrWHSuLh2435q3sVeHpvQito9XuKHoX7d4cFvIQfYSH/Cuqn01Sfbg1yz/BX9PJaMrOP6K4m3OfBvv9Kw2b25RngewV3U8dh6nZmvHL8e5VqpHVFev3shIzOhG9bq5SvxM+cCu6FaVrqWXmiv0vVG1vHHkGHNSD74mt44qW9X5EdWnoLDHLxkef+1bLEQeuRXYaPSPV1sw4fZ9lWEMwNxvO4cw9y5R7K8jFVFOq2tCtKLUc+ZZa5zQKAKAKAKAKAKAKAKAKAabS2nasLnvXFQeJ1Pgo3k+VWjFydkgc+6R9aaICLCgD+suf6UH4n2V1wwm+bIvwObYzpjicVclLbYg6ibjFbak+RAA8ARSpVhTVoE2GGLwYuENjsVnIMizZEIngIEDxgA+Jrz5Ylp3WbNI02y07L2TbFv6E27VoAMxUrnykaFtZPDeTHhXmVMXKUtlrM6FSSRNL0gw6YC7ZS4DdbtcqkPlylGSGuxlDEEsNYkgVrVTqKNlb+9/MrGnJO7OW4PaxuApJCZ9F3DTiw4nf5VuqajnvLU3dErjsAroDpppoP/PfR5GqJfq+wFl7l2wcJaZuyLByouNKmMyrdLAMZJyqADppXNiHU7SfgZtbJX32gbgPbBDc4js0RrWUxqFUZTpyn2zWqVi0cxxZF22BdtsUKgjMsyVO/NwI1OhqZQjJWkrl0TfRC4963csTFtQxBInvFSQokgZpjeREg+fJUcaNVVb/AM/2ZTjdOIjtM4a3CoLt25vPfVETkBNsljxjhO/fXdHF1J52VjJYVcTbBdJSiaX7yFSO42W8mhH1HgLEDnurNyW19UFzWQdJrRlmTAi5bF7E28NdSCwyNeRiDMkosoozcgJNZxrxg/olJd2RDg3k0iDubcW2FW12togmBaLgNropF284+FXTjNvajfml9rFurludjXC9YzqSLqM2WdCiFtPVZfka56mDg+yreORf6o6jjbPWFhntR2IvswBCNDIJH18ykLHIAn51rh+jK21fa2Vxzv4FZTXA5rec3rhZLVtC3C0gRF8hw99e/Ro7K2Y3fe9fMwbSzZJ4PYOk3O8Y3cB/Gu2nQSzlm/QwnUb0PVOCt5baLyVR7gBXjS1NBaoAUAUAUAUAUAUAUAUAUBynrfuMuIsMrETbYGCROV51HH0txr1MAk4ST4nPWbTVihnGNMgIJABAUAEgQTpG/fyrsdKLM1WYvZ2ku5reg00giPLSK5p4CnJ3sjaOIGGL2RZvGbdwIT9U7vjr864q3R2d45exvCvlY3u7Ka3aCiXbMS0HuxwgaE/7157wdWMm7X5HVCrC2YmuELWypJXfodNdRB+J9tZuLWpspJinRTFDDYi3mWwFNyGd0TMFeAczkTlid/OsK0XOOV+REob0LdJdrXLeIu23YqMqgW7mVsgZQWKPGqkzDDgarRjeKfsQrXImzhTdjJv4GYj9bhW+hpck9kbexwxFtO1uXWOa0wZmbKN2Y6wYE6md3GuatSp7LtlbMpLJ8y07TTB2Td7XtGy3Ii3kVW01yrELzHnwqtKtKVlFXXH7kWlbUqrYu2XypcuYcEdxXyC0QebIBHmQa1nBvOSuTZrMQwuAvTnZGCzlzDvLrMQ6kqZg8a0U48QnfQ02zsx7JzlGHMEGY3az4x7xVrqWRLs0K3OkD9hAkIBkzq3PKcrLy7p9prHqCqWWRBvtXP39QBoI4cDAnU866qVCTyRR1EhjtDEC4wyKRr6R1dvdovkPea76VBRM5Sus2P8AAbFZtX0HLj7eVehChfORzyqbkWLB4AKICxXQrJWRi7vUfWsPJA5kD3mKhsg9CivBNwoAoAoAoAoAoAoAoAoBtjychy76A4v04xxu3FDb0zD3x/CvT6P/AHeH3OevuKsa9I5xNqEjzA4AOM1xsiSRMSTlGZiByVYJPioEk1hWruD2YK7+Jeb08W9C8IXzY4t4bRjba4iKAQzFSG7hfKEj0soYwCYA1O41m6jTSnZt7luzte/C9louRou65gbStiFdS4j01ME+sjAifIgVMsPtrPyeYVZoTuYXDXfRYAng0pv8dU+NclTo+PDy+fY6IYxrf5jeMRbYKtwE2mIAuAF7caFVuEFlHgCBXFU6Kurwf2NHiVfNFnvY2yLdvNaW5cKhrl1ZV85nu6CDAgEkGYNec8NiaMuzdea9DaNSMlqR+0ukq9mLeERrepLscs3JJgEgbhO7yrOtSVWpty8ty8DWnCUY2b8SuL218nLbdgDBIUxm0kDgTqNBrVkowyZZuwrc2O1xAQrknRZB7x4hdNTMVptLcSpZ5mMF2thbtnJLGc6Bho3c7zEEiQFIjgSdx0rOUFOW0VtfRkCmOYM697MxMgknug6T85NbRp3tZGb+nUGxJ7NrcaMQT5jy8q7qWGtnIzlNsMFgnukBB4TwHlXdCndZaGTkkWDZ+xlt+Lc98nwj8K6oQjFXRhKTkXSxsIBFNzuooLNuDMzAErPCIA99cTxd5NQzb05cfuaKnlmMsNhHu3MttCSx0VdYHAeQHGuu6hHNmWrOi9G+hK24uYiHcQQg9FT4/aPw864K2Kcsol1EuNchYKAKAKAKAKAKAKAKAKAwRQFP6VdAreKOdH7J+eXMp8xIrow+IdFt2vcpOG0c/wBq9XOOtSURby87bDNHijQfYJr0oY2lLXIxdJoqmLsvabLcR7bfZdWU+5gDXVGSkrxdzJq2o/2ZdtMAlwsIDKAOMsGgCNSYiMy8NddOauqkbygl8y8La6S5GsNl5P588CaR0vO9pmFtUHdtrmXLbSe0a7cKAAHuE5Z7qQNyzwSjOlFVIq7erdndvRRV92dr2zd3qzVWk3F5DPG9H7ZLdi7ZQJlhm9KMigLJJLMFA1JJ0BEM29PHTSXWpX8ubzyySbeiS1ad0qSor9r+fPnGMxewb6TKEgEiV1kjSAN5MhgIGuVokCa6aeNoz0l8+W5XV7N2M5UZLca4/Zgsr33Au93uCCRMyJBnQRJiJMAtrE0sR1zvFfTx+ceGu92yucdhZvPgNrWMddzT4HX/AHrd00yFU4mL+MJ4AHmP4GsKmGhPtK5rCtbR2GOGIS8l3LJVgdIHnHsrza/RqkrRy9f5O5YjaQ6xe3bpaVe4qkvKBiF1nLMESYjQ6aCvOeAq027Z8i6mnqR+DxxTMY1O6fwrSlhpS1Vi06nAbm2zk/pHMRxJ/H216VOgo6I55S4j/B7Gk9/X9Efjz8q6o0Us5GMqvAvOztk9020iTCHgM57x1+yggeZPMVy1K6T2nos1yX3fsWjDcPsPbs4cT6dzQjyJ38l09uoqknVxDtpElbMOY/2TsDEY4h2OS19ogxpp3F+sfHd48K0cqeHVo6lHeWp0XY2xrWGXLaWObHVm8z+G6uKpUlN3ZKViQrMkKAKAKAKAKAKAKAKAKAKAKAKAKARxWFS4pW4iup3q6hgfYdKlNp3QKntXq0wN2SiNYbnaaB+w0qB5AV1QxtWOrvzM3Tiyq7X6s8YqsLF63dQmSpUWXcjUZiBFzXXvHfrW9PF0tpSlHNd7duV9PArKnLRMpeM2XjMGZuW71n9ITl4T31OU7hx4DlXap0aytk+f4Zlsyib4LpJdTKDDBRlEdxgMqp3WXd3UUSNe6NdBGVXAUp37/Fat5p65t5aZ6Zu9o1pIkk2/ZujJeTKCF0CgIpVY0gMxzHSdCq6DXvVyvA1ab2qTu89+bu/BZa20ctcsi6qxllIS2hgsHkNxGJ3wEYRMEgPJ7m8aDXWB6JZrUauK21CS8/tbXm+b1UVEo07XRW7pBJIGUEmBMwOAk74r1I3SzOdmhFSRoJ9l7P8AzxqjpxZqq0kPrFsX2KutsNkustxEFts1u212GVYRwRbK+jOoM6QeedBRzT3r8bzWNdvIUw+GC7h7eJ861SS0IbbJXZlk5xzGo9b6vxisqz+h/OfoWgsyxW84+isgs7QoKgyTOZyvhJieUcq4VBTe3PTX7L8/2auVskW3o50HVIfE99t/Z71B/TP1j4bvOq1cVfKBVR4l0URoNAK4yxmgCgCgCgCgCgCgCgCgCgCgCgCgCgCgCgCgCgMEUBX9rdCsFiJL2FDH61v6Np5krE+2a3hiasNGVcU9Sm7V6ohqcNiCP0bon99Yj9k11w6Rf715GborcUzavQbHWJLWGdR9a19IPcO8PaK7IYulPfbn8sZulJFeZiCQdCN4OhHmOFdOuaM9k2WhDQFaEDrZH54epf8A/wA12s6vZ8V7ovDtD+0lUZqWjox0YvYkyvct7jcMx4hR9Y/CuWtWhDJ5vgaRTOp7H2Naw6wgliIZ21ZvbwHgK8ydRyNCRqgCgCgCgCgCgCgCgCgCgCgCgCgCgCgCgCgCgCgCgCgCgCgCgI/amxMPiBF+zbueLKCR5NvHsq8Kk4dl2IaT1KdtXqmwr62LlyweU9onubvfvV1w6QqLtZlHSTKhtPqyxtqSgS+v6DZW/ZePgTXXDH0pa5fPm4ydF7iH2Xsa+t8q1m4rhLkKyMCc47LQEa/neFa1KsHFNNWuvz9iIRalmdJ6L9AAsXMVqd4tDcPXI3+Q0868+ti75Q8zdR4l9RAAAAABoANAByArhLm1AFAFAFAFAFAFAFAFAFAFAFAFAFAFAFAFAFAFAFAFAFAFAFAFAFAFAFAFAFAFAFAFAFAFAFAFAFAFAFAFAf/Z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2" name="AutoShape 4" descr="data:image/jpeg;base64,/9j/4AAQSkZJRgABAQAAAQABAAD/2wCEAAkGBxQTEhUUExQWFRUVFxYXGBcXGBYYGBQWFRYXFxcXFRYaHCghGBolHBQXITEhJikrLi4vGB8zODUtNygvLysBCgoKDg0OGxAQGy8mICQsLCwsLCwsLCwsLCwsLCwsLCwsLC8sLCwsLCwsLCwsLCwsLCwsLCwsLCwsLCwsLCwsLP/AABEIAM0A9gMBEQACEQEDEQH/xAAcAAABBAMBAAAAAAAAAAAAAAAAAwQFBgECBwj/xABKEAACAQIDBAYGBQcKBgMAAAABAhEAAwQSIQUxQVEGBxMiYXEycoGRobEjQlKywRQzYoKSotEkQ0RTY3ODs8LhJTR00vDxZKO0/8QAGwEBAAMBAQEBAAAAAAAAAAAAAAECAwQFBgf/xAA8EQACAQIDBAkDBAECBgMBAAAAAQIDEQQhMRJBUXEFEzJhgZGhsfAiwdEUQuHxUiMzNGJykrLiBqLSFf/aAAwDAQACEQMRAD8A7jQBQBQBQBQBQBQBQBQBQBQBQBQBQBQBQBQBQBQBQBQBQBQBQBQBQBQBQBQBQBQBQBQBQBQBQBQBQBQGCwFAJXMXbX0nUebAfjU2YG9zbOHX0r9kedxB+NTsS4EXQ0u9LMCvpYzDj/Ft/wAasqNR/tfkRtx4jZ+nWzh/TLPsaflVv09X/FkdZHiN7nWNs0f0pT5LcPyWp/TVeA6yPEa3OtLZo/nnPlavfitW/SVeHqiOtgTOw+luDxcCxfRm+we6/wCw0Gsp0Zw7SLRmpaE3WZYKAKAKAKAKAKAKAKAKAKAKAKAKAKAKAhumG0nw2CxF+3Ge1bLLmEiRzE1enFSkkyJOyucbHWjtJtRcsj/DWfcSa9COFpPc/M53UmI3OsTabf0kDyt2v+w1osLS4FesmNn6bbSO/GP7BbHySrfpqX+PuRtz+WEH6U4878be9jsPkBU/p6f+KG1PiJDb+K+tirzed29HuVxSWHi9MvBfdMlSkJtta8fSuM3m1w8+Jfx+AqP0y4v0/BO1IQvYtmJnL5ZQfvTUxw8UtX5/ghyk+AkrQZEA6ahLY3fq7/GrOhFqzv5v8kLaTuvYVGLaCJ37zoCd53geJ+HIVX9LTustC21LiJXWzb/HkN8TuHgK1jTjHQq7vVmotry+J/jWmyitgyLyHx/jTZQ2TIUch7qWQ2QMb4GmswNPEUsidlHpzYhJw1gsSW7K3JO8nIJJ8a+en2nbidi0HtVJCgCgCgCgCgCgCgCgCgCgCgCgCgCgK51jD/hmM/uH+Va0f9xcys+yzzZhD3j6v4160O0c+4exW1itwqSLmKEhQkxUEhQCy4diuYDSY9p4Vm60FLYbzJ2Xa5oRFb2Mr3NahlkbVYqYqCyCiDNX3HyogepMAkWrY5Io9yivnJas7Bc1APP21um+LOJvPZxNxUa42RZlQgMLCtIGgHCvdhhaewlKOdjmc3fJi2F6zdoJvupc9e2v+jLUPA0Xut4kqpIlsN1v4kfnMPZf1S6fPNWT6Ohuk/f8FusZLYXritfzmFuL6jo/3glZPo6W6S+eZPW9xZNgdL7W0Cy4ftUNsBnzqFgMSF7ysddDp4GuHFYedFJt68DSnOLZPItxfrT4HX/euJTmjW0WOLd4HQ6NynXzHMVvGW0rlGrCtWICgCgCgCgCgCgK91hD/hmM/wCnu/dNaUf9yPMrLRnmvB+l7PxFevT7RzPsj2tyu8xQIwRUEphUgwagsO7dlVUNcmTqqjfHAnz9mnmK5ZVJzls09Fq/x815M0UUleQ5TFQJy+BE7tJE6cQZqtPDxlOUb5q27+TKdbJWWTNMiXQcoK3N8EznPETz4jdrPMVo5VKLvLOPt3/Nxa0ZKy1I9a6lqUlkjc1dmaNTVWXQCgYETQHqe2sADkBXzbO0humu0fyfA4i4DBFsqvrv3F+LCtsPDbqRRWbsjzhFfQnGYipJTFLGGd/RUtzIGg8zuFZzqQh2nY0Sb0NjgrkxkYnfoM2ngRNV66na+0vHL3LbL0sW/qq6Q28Jibi3zkS8qqXbQI9ssVzcgc7CeBiubG0XVgnHO33Jg7PM7Titq2LaG4922qATmLLHs11rx4023ZLM2ucG6w+kq4/Eh0WLVpSlskQzSZZzymBA5AcTFe5hKDows9XqYye0yHwu28Tb/N4m+ngt24B+zmitnSg9YryRJM4TrB2im7ElhydLbfHLPxrGWEov9vuWTZMYTraxq+nbsXB6rofeHI+FYywFPc2WzJnCdcQ/ncIR4pdDfBlHzrGWA4S9CS7dEelVrHo72kuJkIUi4FGpE6FWM1yVqEqTV95Cld2J6sSQoCB6eidm43/p733DWlH/AHI8ystGeZsMe8PI/hXrQ7RzrND2a3K2dwqQBNQEsjE0uTaxqaguTf5GGftCZUwRvjXny5+Fc2FmoR2HlJZZ/P7McU5vsrLe0TlnGYTsmt3RbcZGCFJF7tMwynPqFQDN3dZ4yadRWpz2ovXW+nlqZKpGcbOOmlk7+ehBXcPbttnVmygGMwCtOoAiTr4/wpWq9aurSzets1bnkdFCEoval/P3Im3XdEpNmzGpZETQmqMukE1IsLYVczoObKPewFRJ5MHqSvnDsObdde0MtizYB1uOXPq2xA/ece6vR6OheTlwMazyscfivWOYkcBYUAO4BLEhFb0QF9O7cHFF1hfrEHgpB5a85SexHJLVrXPSK73x3K29q2kEtX4fdvuJVbL30m87W7BZEQHexLAghAINxoEaQoJOigA8DnDDztSipVLNvu5vdFebfGTdujOa+p2W75x9uQw2jh3e2otWW7NWbcpgsSEAUek8RGc6lid2grooVIQm3Umtppb87a57lx2dy45srJNqyWS+fGRN624JzhpnvZgZmJ1J4xrXfCUGlstW3WM3feIhRyFXuyFYf4HZb3IOiqZhm0BC+kRxKji24cTXLWxUKeWr4L08XuWr3I0imxlFdJTaAVDNIsyKgumZqrLHeuqnZ/ZbPtkjW6zXT7TlX91Vrx8bPaq24ZGdPe+LLhXIaBQEJ02Wdn4wf/Hvf5bVel21zKy7LPMdhSHAI1g/hXrQd5Kxz6J3HhFdFiEwFAze3aLGByJPAADUkk6ADnWc5qCu/ndzLRTeg4vYdbY1h30le8AubdO4k6btIkeIHPCrKq8vpWeeTbt5pLvzv76uCiuLFb9jIslVDhgpEEhTlJKwxMsvdngM4G8TU0JdZK13s2uuLzsnlbJ5242vpkUq/StM9PnLfzG4xjAyDHgAAPcNAdOFdE6MJKzV+evnqZxbWaFTtRuQnnLR7p/28K51g431y8Pe3zibdYxtbVrrgDvMeZ5amSdwA1mtpShShd5JfPNlUnJ2H160qqVUZmkDMBMEanyJjRd8SW1gCtKc5SUpOyte3p423y0vZRyu3nNRtZZv58twzYzFljuVjMbgeIJHvAJ9hrolVgtWvMiMG9wPhyFlu6TBAIMsDxHhWXXKUtmOfFrcabFldiNbFB7sVZxNgc71ke+4tVn2HyfsFqenq+eOs4V1r7Q7XHuoOllVtjzjO3xaPZXt4GGzSvxzOWrL6im12GRK7HxyhlUqpOU21LRlks5We6WUTcIJUjTXhXDiqEpRck3bXK99FffZ6ZXTNqU0na3d837x/wDlTm8t10ULbOly52i20EyRatkAm4YOgzmdTqM1cnVQVJ0oSbctVGzk/wDqf+P/AGq2SyyNXJ7W01pvd7eC4+Ztd6Vg5lVWVSYDaElQsd5QR5ZAQAIUaZg1YdENWlJpvhuvfc7PzabbzavbZl4laIUt7esaCbgEMToB3skk6K2ZixKjTKoloLGarPo/EZvJ+uV9NVZJZvPak/puojr4fPnzmKNdwhzaWSqQuuk72LkmXKz9VJZs2rEkm3moYxW7V3nxtutujfvlaKtkkklOdqn3fPXy/p3jsFbullJfcFEsLas1sZmCIJhVB1ZgUUQFzHVsqFapSSkkuOm00nlm8s3uS+qTvtbK7KaUsn+NPmunAi7nRUf1hWJJzAADLq0yRlgEaE90asVJCHtXSr/xvy79NL38NXlFSSclkqHf8+eW/gQONw9u3Kh+0eFIZRCCZJGuraZSDpv3V6FKpUqWk47Kzyev8b7rMvspZDOugCli0XZUXVmIUebGB8TVXZZsmcrRbR6g2fhRatW7S7raKg8lAH4V87OTlJye8tFbKSHFVJCgIrpWs4LFDf8AQXfuNUx1QZ5nxaxdBHFWj3gj4EV6OFd8vny5jNG9ehuMd5rVS+Y+tXMiqo1LfSP4hZNtPKRmI45hyrimtuTk930rx7T9bLhZ8TaOSS8X9kO8Pb7JBcbvXnaUXec+oDEccpJPi0D6prNr9RPq45QS+p6ZcO668o3f7kS5dXHa1k9OfHw9+Q+TZy5wbsHVRE9xWaFKjmzXc44gKGYzpWE8VPYcaeWue9pZp8owtwbk1FWzLRpLavP+P7bvyWfAbtZtZtFARSW3AFsoJK94zmMjunRAVnUGbdZW2c5fU7LflffluXHWTvbJq0qML5LL58tuy33NluWQe8ySrGcuULmgsch5Ccik6ZiWMwBWUo12vpTs1vu3bTPvfalbPZSirXbLJw32+fLLvzMWtoWwF1EEwQAdBmHcUb1tjKGPFgF4ljV1hKspOy8+NtXucs7LdFt7lFFZVYJfPLlve987mz7UtmQ2qkuYAIAG8KYEszknM2mkgaMZ2WCqpJx1Vs8r33vglFdlZ52bzSMevi3Z9/zvvvf5NW2vbEwWJ72pUQe6ILDSZbeNNEVfRBmn6Gq7XstN/fon3LR8W5v6rW0VaO758foktCExV8uxYkk8zqT4n/bSvSpU1TjspeRjKTk7sSrUoSnRhM2Mwo54ix/mrVKr/wBOXJ+wWqPSl+6EVmbQKCxPIASa8FK7sdR5mx+LN27cutvuOzn9ZiY+NfSQjsxUVuOGTuxFLTNMAmBJgTA8alyS1ZCTYmwjfUoCtuwXE5lJ3QzgNAE6ZjuqjmoO1n4LL0JeedwuYN13qfZqOe8eGtSqsHvKWdxAiri4UKyYpaYrqpK6RoSNDvGnCjipL6lc5nN3yFn2regqbjEHeGhp72f6065hM8653haN7qKTXDLdbd3ZHoUHPZzYyZidSZJ3k6k+ZrZJLJG9zFAi0dW2z+22jYESEJun/DEj97LXNip7NKXl5iWdl3+3xHoWvCNQoAoCM6T/APJ4n+4vf5bVaHaRD0PNG0XBurH2TuEDVUbT3x7K7cImreJSdmzWa9G5nY1NVJH2CxuUgwdwB1jMAIE6TuO4ETArnnhetVr96y09behbrdgdXrxaCLgXugFu6pA4qFU5tNwUaQPbSEIwTi4XzyWb8bvLvu87lG3LPa8cvtn4DLF4kEKiyLaTAO9id7t4nluA0HEnanTcW5z7T17lwXd7vPgkbTSitF8uNa0bFjFQSKW61gjGqzdquzOImazZujWqFzNSQTXQlZ2hhB/bWz7jP4VlXf8ApS5CKzO09Ze0Ox2fejfci0P1zDfuhq8zBw2qq7szWo7ROCV7pxsVwkTqrE8Mhgjmd2uk1Spe2q8SY6jnttI7Z1kERcSd5568Dy31lsZ9hPk7fgvtd/mAUsfRsvu3HIfYJX5VOUVrJev59zFu73P0/Bg4fLB7O6gOuZTmHnu/Gm3e62k+55fcmMbK9mjH5RM/TnyuITu1A+tUdXb9nk/6G1/zefxmUtkk92y8/ZbKR5AER7qm6S1kuef5KPPcmIY20REWmTfvlh7DH8a0p1E/3JkQpXd7WGNaHWjFC1woSjqnUfs/vYi+RuC2lPn3m+SV5nSE8lHxJWc78Pn4Os15ZqFAFAR3SMfyTEf3N3/LarQ7SIeh5gx3579Vfii7q9DD9lePuZvtPwNprsIMATRK7IbshWt1kYPNm9q2GmXVYjfxmdw8IrGpUcdIt8jWEFxNuyt/1knkFJrB1av+FubRqoR4iqYKfqXjpwtnfr4bt1YSxLW+C5yLqHc/IUOzz/VXR6xVfnWf6yK1qR8LssqMnpFiosKB6NtfFr9vTxgNVljqater5Qf4KSwtR6Q82KtgiE7TLaCGe8e1ZTuBghSDEcPGs5dJUb7O1K/JI0hgKzzUURuPSCvoEFQQUBAIM6wQDOnKu7C1Y1ae1G+r7WpjUg4Ss7eA2rcqFSQWjq5sztDDeuT7kc/hWeJVqMvm8rF3mi4ddW0O9YsDgGusPE9xPk9c3R0MpS8Caz0RzA16ZgAMbqixA/sYolSGvEHk4zqRpxgxu5cBWEqSTuoeWT+xMpu1mzLW5Ho2X4yrZTrPCRu8uFTe2+S5q/59zJK+Vk+XxGpTIPRvWzGhB7pO+dw09tQntvWL9/uay+laNGyXSTpeUxBHapxJJPBuOszxqHCyzh/2v+jNz4S81/ZgWP7JHGnoORyEABvw4+NS52/c1zX8fcoouT0T5MbyFP8APWonx18PRqc5r9svnidcEorgD3pUxdV9NzJrrvgkHX21Cjn2WuT+exe/eMK6CDFC6PQHVZs/sdnWid90tdP6xhf3QteFjJ7VV92RanpfiW2uU0CgCgGO3h/Jr/8Ac3fuNVo6oh6Hl7HpFxDztqeX1QN3srvw7uvF+5Rr6vBGFFdiVyHkKgVulZHO3dmCahsvFWJPZaMUcqYbOgmATGV9ASNNQPdXhdLTcZQV8rPfyPX6LoqrKSaOjdGeiVq7hg929fd3Yj6K4yi1GkEGJPEyCNdNNT4E6qTWXomdle9Ko4pJW47xhitg2bN0Ye8ruzAhbwZvSgEEqSRHeWfPfVZVJK7W47qUlOCqQS5P86lWG1VsXGy2bF3Lp9KmdfEhZEmuukm0mzPFV9p7MMl3Gds3w5VntWlVjo1pOzzjiGAJHhxIqyuZRezroT64i06m9dvBUtqAiW8oAA3Ii7wNBCgefE1xNTb2Us2d21GlFbGhSces9npH0VvTlIn8a+u6Lj/oeLPk8bJdcxsto16CicrqIWt2KtaxRzuW/q2tf8Rw/gbh/wDquVzYt/6Mvm8ml20M+sDH9vj77Ayqt2a+Vrun94MfbVsLDYpJePmRUleTK4a6ShihA7OBIAOa3JCtBbKQHUMslwF3MNxNcL6Sw8ZuEm1Z20usuV/Y6v8A+ZiqkFUhG6eatr5GlzA3AJyMV+0BmX9tZX41vDF0KmUJp+Oflqczw1Wk/ri1zQnavMPRYjyPL/1W0oJ6oycnuY4/LXPpZW4d5VJ98TwqiowWl1ybKSnJ6580hB8Qh32x+qzDXnrPjU7E1pLzS/g2pxWrRo2Jyx2bOB4n+G/3VGxftpG/ISvXixltTu3AfIVaMVFWRLE6sEKYWwbjqi+k7Ko82IA+dQ3ZXZEpWR6iwWGFu2ltdyKqjyUAD5V81KW022dSVlYWqCQoAoBptgTYvD+zufdNTHVBnlzGNLoOARY9ttfhpXo4aPu/dmTefgjZFivRjGxjKVzJNGxGJrVbF7lk6I2cwuCJOZIHMw9fN9Otpw5P7HvdCNKc2+BO3dpthWIwxY3WEvBOQxuhNxPCYkya8elGU1m7I9XFOEs5xu9y/PPghG3ta6ZuXMz2ySCSoVoyhmKtJ7/eJgk7hz006im3Z68/nscjqSivpytuITbWFtLbhDmYmQ32lO4xwrphtbRjO2xcxsvAs6AuDoQEBkeZAO+dBVKtRJ2R0Yai5K89CX2lsFVVlFz6RO8yZSARpmhp4AzqBNZU613mjaacopxWT7yE2wgW4o5WrH+RbP419Z0X/wAMucv/ACZ8hj/+IkhmDXoHKbA1AsWDoXtAWMT2x/m7d5vMi00D2kge2ufEx24bPFr3NKeUrlcuMSSSZJ1J5k7zXSu4zYnUg3w1g3HVBoXZVHgWIE/GqTmqcHN6JN+WYs5NRWry8zpXRMW7eKLOg7+YJcIJFlvqgncsrpPhEjj+eOrKd23m/dn3eNotYaMKb7NrrikO+kWzsMuJRuyVu1YLcNs5TbaPSTKe6dCx+NVlUayvuz4GeDnVdFq9raXWq7+PBehT0a12xt37lx0DFQyrbukEmB+dBHuruw9arGKlGTjybXoicbHC1FZUouW+6/A2x2Btm4EshLocwCM1l1ImQ4ZiiwBMxG/dFd9PpXEwWcvNJ+1n6nly6Jw043UWn3NvyQlj+j6KQqXGYyqnKO0VWYgekckrJGsV0Uen5N2nDydvTP3MqnQkow21K3c9fQrrb9DI5jj4ivozxkYoSFCS19WOz+22jZkaW810/qDu/vFa5sZPZovvyKL6ppfMviPQNeCdgUAUAUA22iPornqP901K1B5SwbZsnggHu3fCK9qlG0/M45PIeNXUykUbJbookynwFMlWKJss/RQ5LN0yAS6LJ4Aq0mvl+n43qU+T+x9H0DnKbe4k8RsbMxNhw4YaySraKM6Zh3SC2UxvGUe3x1WjFJSR6VRVJScpEZdtC3bedCqKMsHeVIJJ4xA/a03V0Re01YxqXjFplx6FYS2dmsb4WRnIMjOg0yCN4kyQPKs8RGLbl8uc8JVoVIxjdd258RttV0w1u0VJzmCT9sEgk5TpAOgka1jTTbyPRjJ1JS2tOHArm3doSzvOrfEnUk+2TW9KF7Gk2qcLIhdroTd0BP0eH3Cf6Par6vo5qOFjf/m/8mfGYq8q833/AGQ3XB3PsP8Ast/Cup1qa/cvNGOzLgD4dhvAHmVHzNR10Ho/cnZZrbJAOo1EaEHjPDypH6mHkhJq2MzSpBMdFbQN/M05basxjjIyKB4y4Psryem6vV4OSWsrR+79Ezv6Kouri4pbs/ImtrYu4SyMTZRNAkEHMQhEgAmcrhtd4Br4+lTVk7XZ9fOpFP6Hd73+O7kbYLElYDP3LoZdGY5CQVQqGkjvCd+oNWdKEt2hhOUlmnvIDaiLbZMpk6FvA/jXVSbkncwrWi1Y3vX2Di5lgGDl5zxPjxqrScdm52YeM9rbSyH2N2xZKFbVoKyIWa4QJzeigEH7bpr4VpgMLKeIgpO6vp3LN+iOfpSvOnSnd65FRr7g+SSChJihJ1fqP2f/AMxfI+zaU/vv/orzOkZ9mPj89SKKvJvw+eh1avLOkKAKAKASxYlH9VvkaIHkzZ53er/Cvdp9s43oStjDs2oUt5An5Vu5xj2mlzM3fRIcfkj8Vy+sQv3iKr10Nzvyz9rkbDMdiBvdB+tm+4DUdctyflb3sXUO9ElgMfat2WtsxYs4buqSICkfWy6615PSGFq4mpGUFayer/Fz1OjcZTwqlt534fyS+zds3FylLN10Uad0ICI+0SZEGa86XQ98pTS83+Dtn0upJ7NN+YlidosWlsNbkaxdvJA9IjQRqMvvI5itafQ8Iq3WvwVvyc9TpWpO30LLvE22leOo/J+9vydpcMAEyYMECB7xWq6Kwy12nzaX2Il0tinvXkYu/lDwGuGBAH8nOkltB2gAGq8+J5VrHBYWGkP/ALP7GLx2Jf7/ACSRG7U7VAD2jZTA17NWzGT6CMSBAGprqpYehugvf3OepXqvWT8yLfFud7ufNmPzNdMaUFpFeSMHJ8RMGTzPvrZZIo8zdkP2T7jVZTXEKD4G1vdV6elyGrAxq5U0NSCc2DIRsjAOXXSRmCoCZCzLAl+H2K+e6ejOexFRbirttJ6vL5zPe/8Aj9ShTnUlUkk2kkn5stuLw4vWzcaTcUqMxBQkDXKRAkHTy518j1sqcrbuB7+wtpKOjvpn+SBt2Tfv2LNreXUuxI0aZMn3kDefM16NNWTb36HJiJSs7LTNlt6RdD7LXh2aKoy5nk+iTOUROpaD7jXLKVSm7ReVvIjDVoSg5VY3d8u/j3ZEHet27Vk3QFdy4XK6iEAGog6Ek7iORmIqqvKyTPWTlOahokt2/wDoq228i9qbcBblwAAEkAIge4AT9XPcSPVr6XoODlNzluXq3+E/M+e6aewo0283dv2RC19KeCYoSFAz0H1Y7P7HZ1nTW5N0+Oc939wLXhY2e1WfdkWoL6L8c/ngWquU2CgCgCgGePxACt5H5UB5Y2QxDCCQcvAxyr3IRjKVpK559RtQuiXuXWO9ifMk/OumMIx7KS8Dm2m9WIZZMDU+FJOyuzaC4G/5Fc+ww81IHvOlYOtT3SXhmbqEuAtY2XdYZgoYAxoytrExCMW3cq562No0spu1+5r3RpCjOfZ90S9vB4ggfRW1AJI7S1d0BiFU3UCqogRljjzrjfSVB9nafK32dzo/SVFq4rxNIuyR29u3rJynCLu00CXSw3nhU/qJyX00ZPntfeNvUq6cFrUXgaYhgT38WW0I0uX9zbwAMOVgwNJ4VaLxbX00Uuez/wDpP0Kt4dazb8P4EblvD/bd/wDDZvib9v5VdU8e/wDFeP8A6yIdTDLdJ/PAx2mGA7tu4Tz+jX4OLtT+lxkn9VVLkn/6hV6K0h5v+xC/jJYlFW2p3KoTTT7QUE867KeGUYJTe0+Lvn4XZhKo27rISfG3I9N/2m/jVnSpL9q8kFKT3jC481Vlkh0ogAV0RVkYt3NTViDBoRJ5GKkrFbx1hMdct+hcdRyViAfMbjWFXDUa3+5BPmkzSNScHeDa5Ow+HSW7ADi3cA+0gG7xTL8ZrzqnQWDk7xTi+5/Z3R34fpXF0tJX5q5J2+mxIuBkdWuRLqwc6HWA2WNJG815tT/420706l+6St6q/sd9PppXj1lPKP8Ai7ej/JGHGKUCLdUxJh5tkkknUsMg3nTNxNc8+icTCW04X/6Wn6a+h7NLpzCSW9PvX3RF7Rf0FkHKstBDDO7FjDAkHulBp9mvf6LounRbkrNvfk7LLTwb8T53pGuq9dyTuhnXpHHYKBC2Cwxu3Etr6VxlRfNiFHxNQ2oq73FanZyPUWFsC2iouiooUDkFED4CvmpNt3Z0JWVkK1BIUAUBhhIoCl9K8Y9kEsDGuvCpRBwTZbRc3A6HeJFe1BXepxytbMmBiG4ZR5Ig+OWa36qL1v5v8madtLeSNWxL8XfyzNHumio01pFeSLbT4iFaFRW1iHUEKzKDvAYgHzA31SVOEndpN8idprRiUcY1q99xFkKWDDCYiRMiRHGRxqs1eLsSnmPcXjUKlUkEn6u4jvSpHKMvu3VzUqM1JSlnz8M/f8mkpxashLD7Mvv6Fm63q23PyFdDqQWrXmZqL4Enh+hmPfdhbg9bKn3iKzeJor9xdU5cCTw/Vnj23raT1rn/AGg1k8dRXHyLKjIY7S6IC0crYm27/Ysq1wjzOgFU/VqWkfMuqTWrKvjsVZsyAj3GEyQJAjfu0qrqPV+hooIjrO11O9sp4hwRHt3VpDEpq6fn+dCHSg9V5D+y7MuZVLLzTvD2xuq6xKvZ+5V4dPRgt4f+63jVizGeHqLcbA1e6ZnsuORmaki1xM1JY1ahKNTUGqMULIKFgoC3dVmz+22jaJEi0Gun9UQv77JXLjJ7NF9+XzwKvOcV4+X8nf68I6AoAoAoAoBrtHAJeQpcEqRFAcQ6R9XOIw1/NYR71lpgoCzIT9VgNY8a9PC4iLf1uxzVKb3CWH6EY992GceLMi/AtNdbxdFfuM1SnwJLD9WGOb0uxTzck/uqayePpLS5ZUJEph+qO59fEoPVts3xLCs30it0fUsqHeSmH6pbA9O/db1Qij4g1k+kJ7kiyoLiSmH6tMAu9Hf1rjfJSKyeOrPf6FlRgSeG6HYFPRwtr9Zc597TWbxNV/uZbq48CVw+BtJ6FtE9VVHyFZOUnqy1kLswAkmAOJ3Cqkld2r0vs25CfSsN8aIviz8q0VN78gcs6V9agJyK5uk6dnZMJ4Brmub2Zh5Vb6Y7gV7CtjsRJuBMPaO9Y1/WBP3zPIUeMhTV385EdU5ZFz2Ps/C4cC7fuAwRBBygk8yIJA8AK8av0lWxM9iKaXzwXjfuOinh1DTUmdq4bC3VR8VbtXFv960YRyykDnDgifqkjd5Vyp1U/plbXfbf4+xpk1ZrQrd7q82Zeb+T3WsXRwW4QwJ/s7ve9xrojisTSznG64/yijhCWhHY3q2x6fm8SmIX7N5e9HIM0/BhXTR6WpX+q69SroyWj+xCY7YWIs/nsLcX9K0GK++XHxFetRxlGp2Kifo/sYN1F2okaGB9G7xIi4pG7xXMPfFdqrVIlLUpbjYLc+xnHO2Q/wB0mPbWkcX/AJL7FXQi9GJflSzBMEcDwrZYiDK9RNG6sDuM1qpJ6MrZrUKksgoWCoJOtdR2z+7iL54lbS/qjO33k91eZ0jPsx8StPObfDL7nU68w3CgCgCgCgCgCgCgCgCgCgCgEsTiEtqWdlVRxYgD3mpSb0BUtr9PrSBuxGfLvuOcltfEkx8YrZUHrLIHLekfWUbrZEz4q5OiIGWyDruA71z2AesaSkodlAjBsPG40Ti7vZ2/SFm3EACTqB3QYB1JZtDIrlnjYwz9TSNNsnNm9ErNtSbL2xkE3bs5mVdJOciPdp4VwQxkqtVRkrJmrpqKyzYr0ix+HXBH8nIui0wdwGi4o1AJUjMykxmIkDNypJOpU0shsuCuynJtBr4BZpAGg+qo8B51sqairI3TDFnsdCSVGuWZA8QOG/cKq4pvvJlmrlsw2FbGYZXy92wQjQUFyC0mAx/S0mN45aRQr/ppPaeul9Dkq0tu2Rcti4nD2bYy3ggI7ouvdkwOOZygM/ZBFZzp9fL64371/H3J2tjT1HCbcdyBaW3fkAHJdUNm1JIU65NwkxXPPBwTs7rmsvUuqr3ETjsdgrpjGYQo3O5aDRwkOozgT5VaFHE0lejO67nb0f2IcoS7S9BpjOgGBfK1u5csFtV75hp5LdBJ9hrWHSuLh2435q3sVeHpvQito9XuKHoX7d4cFvIQfYSH/Cuqn01Sfbg1yz/BX9PJaMrOP6K4m3OfBvv9Kw2b25RngewV3U8dh6nZmvHL8e5VqpHVFev3shIzOhG9bq5SvxM+cCu6FaVrqWXmiv0vVG1vHHkGHNSD74mt44qW9X5EdWnoLDHLxkef+1bLEQeuRXYaPSPV1sw4fZ9lWEMwNxvO4cw9y5R7K8jFVFOq2tCtKLUc+ZZa5zQKAKAKAKAKAKAKAKAKAabS2nasLnvXFQeJ1Pgo3k+VWjFydkgc+6R9aaICLCgD+suf6UH4n2V1wwm+bIvwObYzpjicVclLbYg6ibjFbak+RAA8ARSpVhTVoE2GGLwYuENjsVnIMizZEIngIEDxgA+Jrz5Ylp3WbNI02y07L2TbFv6E27VoAMxUrnykaFtZPDeTHhXmVMXKUtlrM6FSSRNL0gw6YC7ZS4DdbtcqkPlylGSGuxlDEEsNYkgVrVTqKNlb+9/MrGnJO7OW4PaxuApJCZ9F3DTiw4nf5VuqajnvLU3dErjsAroDpppoP/PfR5GqJfq+wFl7l2wcJaZuyLByouNKmMyrdLAMZJyqADppXNiHU7SfgZtbJX32gbgPbBDc4js0RrWUxqFUZTpyn2zWqVi0cxxZF22BdtsUKgjMsyVO/NwI1OhqZQjJWkrl0TfRC4963csTFtQxBInvFSQokgZpjeREg+fJUcaNVVb/AM/2ZTjdOIjtM4a3CoLt25vPfVETkBNsljxjhO/fXdHF1J52VjJYVcTbBdJSiaX7yFSO42W8mhH1HgLEDnurNyW19UFzWQdJrRlmTAi5bF7E28NdSCwyNeRiDMkosoozcgJNZxrxg/olJd2RDg3k0iDubcW2FW12togmBaLgNropF284+FXTjNvajfml9rFurludjXC9YzqSLqM2WdCiFtPVZfka56mDg+yreORf6o6jjbPWFhntR2IvswBCNDIJH18ykLHIAn51rh+jK21fa2Vxzv4FZTXA5rec3rhZLVtC3C0gRF8hw99e/Ro7K2Y3fe9fMwbSzZJ4PYOk3O8Y3cB/Gu2nQSzlm/QwnUb0PVOCt5baLyVR7gBXjS1NBaoAUAUAUAUAUAUAUAUAUBynrfuMuIsMrETbYGCROV51HH0txr1MAk4ST4nPWbTVihnGNMgIJABAUAEgQTpG/fyrsdKLM1WYvZ2ku5reg00giPLSK5p4CnJ3sjaOIGGL2RZvGbdwIT9U7vjr864q3R2d45exvCvlY3u7Ka3aCiXbMS0HuxwgaE/7157wdWMm7X5HVCrC2YmuELWypJXfodNdRB+J9tZuLWpspJinRTFDDYi3mWwFNyGd0TMFeAczkTlid/OsK0XOOV+REob0LdJdrXLeIu23YqMqgW7mVsgZQWKPGqkzDDgarRjeKfsQrXImzhTdjJv4GYj9bhW+hpck9kbexwxFtO1uXWOa0wZmbKN2Y6wYE6md3GuatSp7LtlbMpLJ8y07TTB2Td7XtGy3Ii3kVW01yrELzHnwqtKtKVlFXXH7kWlbUqrYu2XypcuYcEdxXyC0QebIBHmQa1nBvOSuTZrMQwuAvTnZGCzlzDvLrMQ6kqZg8a0U48QnfQ02zsx7JzlGHMEGY3az4x7xVrqWRLs0K3OkD9hAkIBkzq3PKcrLy7p9prHqCqWWRBvtXP39QBoI4cDAnU866qVCTyRR1EhjtDEC4wyKRr6R1dvdovkPea76VBRM5Sus2P8AAbFZtX0HLj7eVehChfORzyqbkWLB4AKICxXQrJWRi7vUfWsPJA5kD3mKhsg9CivBNwoAoAoAoAoAoAoAoAoBtjychy76A4v04xxu3FDb0zD3x/CvT6P/AHeH3OevuKsa9I5xNqEjzA4AOM1xsiSRMSTlGZiByVYJPioEk1hWruD2YK7+Jeb08W9C8IXzY4t4bRjba4iKAQzFSG7hfKEj0soYwCYA1O41m6jTSnZt7luzte/C9louRou65gbStiFdS4j01ME+sjAifIgVMsPtrPyeYVZoTuYXDXfRYAng0pv8dU+NclTo+PDy+fY6IYxrf5jeMRbYKtwE2mIAuAF7caFVuEFlHgCBXFU6Kurwf2NHiVfNFnvY2yLdvNaW5cKhrl1ZV85nu6CDAgEkGYNec8NiaMuzdea9DaNSMlqR+0ukq9mLeERrepLscs3JJgEgbhO7yrOtSVWpty8ty8DWnCUY2b8SuL218nLbdgDBIUxm0kDgTqNBrVkowyZZuwrc2O1xAQrknRZB7x4hdNTMVptLcSpZ5mMF2thbtnJLGc6Bho3c7zEEiQFIjgSdx0rOUFOW0VtfRkCmOYM697MxMgknug6T85NbRp3tZGb+nUGxJ7NrcaMQT5jy8q7qWGtnIzlNsMFgnukBB4TwHlXdCndZaGTkkWDZ+xlt+Lc98nwj8K6oQjFXRhKTkXSxsIBFNzuooLNuDMzAErPCIA99cTxd5NQzb05cfuaKnlmMsNhHu3MttCSx0VdYHAeQHGuu6hHNmWrOi9G+hK24uYiHcQQg9FT4/aPw864K2Kcsol1EuNchYKAKAKAKAKAKAKAKAKAwRQFP6VdAreKOdH7J+eXMp8xIrow+IdFt2vcpOG0c/wBq9XOOtSURby87bDNHijQfYJr0oY2lLXIxdJoqmLsvabLcR7bfZdWU+5gDXVGSkrxdzJq2o/2ZdtMAlwsIDKAOMsGgCNSYiMy8NddOauqkbygl8y8La6S5GsNl5P588CaR0vO9pmFtUHdtrmXLbSe0a7cKAAHuE5Z7qQNyzwSjOlFVIq7erdndvRRV92dr2zd3qzVWk3F5DPG9H7ZLdi7ZQJlhm9KMigLJJLMFA1JJ0BEM29PHTSXWpX8ubzyySbeiS1ad0qSor9r+fPnGMxewb6TKEgEiV1kjSAN5MhgIGuVokCa6aeNoz0l8+W5XV7N2M5UZLca4/Zgsr33Au93uCCRMyJBnQRJiJMAtrE0sR1zvFfTx+ceGu92yucdhZvPgNrWMddzT4HX/AHrd00yFU4mL+MJ4AHmP4GsKmGhPtK5rCtbR2GOGIS8l3LJVgdIHnHsrza/RqkrRy9f5O5YjaQ6xe3bpaVe4qkvKBiF1nLMESYjQ6aCvOeAq027Z8i6mnqR+DxxTMY1O6fwrSlhpS1Vi06nAbm2zk/pHMRxJ/H216VOgo6I55S4j/B7Gk9/X9Efjz8q6o0Us5GMqvAvOztk9020iTCHgM57x1+yggeZPMVy1K6T2nos1yX3fsWjDcPsPbs4cT6dzQjyJ38l09uoqknVxDtpElbMOY/2TsDEY4h2OS19ogxpp3F+sfHd48K0cqeHVo6lHeWp0XY2xrWGXLaWObHVm8z+G6uKpUlN3ZKViQrMkKAKAKAKAKAKAKAKAKAKAKAKAKARxWFS4pW4iup3q6hgfYdKlNp3QKntXq0wN2SiNYbnaaB+w0qB5AV1QxtWOrvzM3Tiyq7X6s8YqsLF63dQmSpUWXcjUZiBFzXXvHfrW9PF0tpSlHNd7duV9PArKnLRMpeM2XjMGZuW71n9ITl4T31OU7hx4DlXap0aytk+f4Zlsyib4LpJdTKDDBRlEdxgMqp3WXd3UUSNe6NdBGVXAUp37/Fat5p65t5aZ6Zu9o1pIkk2/ZujJeTKCF0CgIpVY0gMxzHSdCq6DXvVyvA1ab2qTu89+bu/BZa20ctcsi6qxllIS2hgsHkNxGJ3wEYRMEgPJ7m8aDXWB6JZrUauK21CS8/tbXm+b1UVEo07XRW7pBJIGUEmBMwOAk74r1I3SzOdmhFSRoJ9l7P8AzxqjpxZqq0kPrFsX2KutsNkustxEFts1u212GVYRwRbK+jOoM6QeedBRzT3r8bzWNdvIUw+GC7h7eJ861SS0IbbJXZlk5xzGo9b6vxisqz+h/OfoWgsyxW84+isgs7QoKgyTOZyvhJieUcq4VBTe3PTX7L8/2auVskW3o50HVIfE99t/Z71B/TP1j4bvOq1cVfKBVR4l0URoNAK4yxmgCgCgCgCgCgCgCgCgCgCgCgCgCgCgCgCgCgMEUBX9rdCsFiJL2FDH61v6Np5krE+2a3hiasNGVcU9Sm7V6ohqcNiCP0bon99Yj9k11w6Rf715GborcUzavQbHWJLWGdR9a19IPcO8PaK7IYulPfbn8sZulJFeZiCQdCN4OhHmOFdOuaM9k2WhDQFaEDrZH54epf8A/wA12s6vZ8V7ovDtD+0lUZqWjox0YvYkyvct7jcMx4hR9Y/CuWtWhDJ5vgaRTOp7H2Naw6wgliIZ21ZvbwHgK8ydRyNCRqgCgCgCgCgCgCgCgCgCgCgCgCgCgCgCgCgCgCgCgCgCgCgCgI/amxMPiBF+zbueLKCR5NvHsq8Kk4dl2IaT1KdtXqmwr62LlyweU9onubvfvV1w6QqLtZlHSTKhtPqyxtqSgS+v6DZW/ZePgTXXDH0pa5fPm4ydF7iH2Xsa+t8q1m4rhLkKyMCc47LQEa/neFa1KsHFNNWuvz9iIRalmdJ6L9AAsXMVqd4tDcPXI3+Q0868+ti75Q8zdR4l9RAAAAABoANAByArhLm1AFAFAFAFAFAFAFAFAFAFAFAFAFAFAFAFAFAFAFAFAFAFAFAFAFAFAFAFAFAFAFAFAFAFAFAFAFAFAFAFAf/Z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14625"/>
            <a:ext cx="156368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85813" y="5534025"/>
            <a:ext cx="57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4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714625"/>
            <a:ext cx="156368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714625"/>
            <a:ext cx="156368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714625"/>
            <a:ext cx="156368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714625"/>
            <a:ext cx="156368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357563" y="5786438"/>
            <a:ext cx="4714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0070C0"/>
                </a:solidFill>
              </a:rPr>
              <a:t>8*5=40(к.) </a:t>
            </a:r>
            <a:endParaRPr lang="ru-RU" altLang="ru-RU" sz="48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686800" cy="1685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Таня взяла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яблок с тарелки. Сколько яблок  было на тарелке, если Таня взяла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от всех яблок?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3315" name="Picture 8" descr="http://900igr.net/datai/chtenie/CHto-delaet-3.files/0017-019-Devochka-poj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24526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14563"/>
            <a:ext cx="11572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357688" y="2214563"/>
            <a:ext cx="571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400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86000"/>
            <a:ext cx="11572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86000"/>
            <a:ext cx="11572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286000"/>
            <a:ext cx="11572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286375" y="5786438"/>
            <a:ext cx="3857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0070C0"/>
                </a:solidFill>
              </a:rPr>
              <a:t>5*4=20(я.) </a:t>
            </a:r>
            <a:endParaRPr lang="ru-RU" altLang="ru-RU" sz="48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3322" name="Picture 2" descr="http://allforchildren.ru/why/illustr/what3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143375"/>
            <a:ext cx="26479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6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572500" cy="2643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000" smtClean="0">
                <a:solidFill>
                  <a:srgbClr val="990000"/>
                </a:solidFill>
                <a:latin typeface="Arial" charset="0"/>
              </a:rPr>
              <a:t>   Миша принёс в школу 36 конфет. Это в 4 раза больше, чем осталось конфет дома. Сколько конфет было?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4339" name="Picture 8" descr="E:\Наташа\мои рисунки\дети\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00400"/>
            <a:ext cx="26050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sladkodar.ru/upload/medialibrary/3ce/3ce0df6cc4bb3b64f07b2d06ecdb47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286125"/>
            <a:ext cx="3349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142875"/>
            <a:ext cx="9144000" cy="26431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ru-RU" sz="4000" dirty="0" smtClean="0">
                <a:latin typeface="Arial" charset="0"/>
              </a:rPr>
              <a:t>По дороге ехало 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ru-RU" sz="4000" dirty="0" smtClean="0">
                <a:latin typeface="Arial" charset="0"/>
              </a:rPr>
              <a:t> машин, что составляет 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ru-RU" sz="4000" dirty="0" smtClean="0">
                <a:latin typeface="Arial" charset="0"/>
              </a:rPr>
              <a:t> от всех машин, двигающихся по данному участку. Сколько машин двигается по данному участку?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5842" name="Picture 2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1428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29000"/>
            <a:ext cx="1377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429000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29000"/>
            <a:ext cx="13573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429000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000500" y="4143375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1</a:t>
            </a:r>
            <a:r>
              <a:rPr lang="en-US" altLang="ru-RU" sz="4000" b="1">
                <a:solidFill>
                  <a:srgbClr val="FF0000"/>
                </a:solidFill>
              </a:rPr>
              <a:t>/</a:t>
            </a:r>
            <a:r>
              <a:rPr lang="ru-RU" altLang="ru-RU" sz="4000" b="1">
                <a:solidFill>
                  <a:srgbClr val="FF0000"/>
                </a:solidFill>
              </a:rPr>
              <a:t>3</a:t>
            </a:r>
            <a:r>
              <a:rPr lang="ru-RU" altLang="ru-RU" sz="4000" b="1"/>
              <a:t> </a:t>
            </a:r>
            <a:endParaRPr lang="ru-RU" altLang="ru-RU" sz="4000" b="1">
              <a:latin typeface="Calibri" pitchFamily="34" charset="0"/>
            </a:endParaRPr>
          </a:p>
        </p:txBody>
      </p:sp>
      <p:pic>
        <p:nvPicPr>
          <p:cNvPr id="12" name="Picture 2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1428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86313"/>
            <a:ext cx="1377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786313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86313"/>
            <a:ext cx="13573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786313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857875"/>
            <a:ext cx="1428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857875"/>
            <a:ext cx="1377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857875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857875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857875"/>
            <a:ext cx="13573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://www.livegif.ru/Gallery/TECHNIKS/CARS/13T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857875"/>
            <a:ext cx="13573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3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42875" y="571500"/>
            <a:ext cx="9001125" cy="2500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4000" smtClean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ru-RU" altLang="ru-RU" sz="4000" smtClean="0">
                <a:latin typeface="Arial" charset="0"/>
              </a:rPr>
              <a:t>На дороге было </a:t>
            </a:r>
            <a:r>
              <a:rPr lang="ru-RU" altLang="ru-RU" sz="4000" smtClean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ru-RU" altLang="ru-RU" sz="4000" smtClean="0">
                <a:latin typeface="Arial" charset="0"/>
              </a:rPr>
              <a:t> машин.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4000" smtClean="0">
                <a:latin typeface="Arial" charset="0"/>
              </a:rPr>
              <a:t>   </a:t>
            </a:r>
            <a:r>
              <a:rPr lang="ru-RU" altLang="ru-RU" sz="400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ru-RU" sz="4000" smtClean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ru-RU" altLang="ru-RU" sz="400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ru-RU" altLang="ru-RU" sz="4000" smtClean="0">
                <a:latin typeface="Arial" charset="0"/>
              </a:rPr>
              <a:t> всех машин уехали. Сколько машин осталось?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387" name="Picture 2" descr="http://www.toppictures.ru/content/medium/2e365c232ce6cbea6f73aca7228e9a6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29063"/>
            <a:ext cx="49291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7"/>
          <p:cNvGrpSpPr>
            <a:grpSpLocks/>
          </p:cNvGrpSpPr>
          <p:nvPr/>
        </p:nvGrpSpPr>
        <p:grpSpPr bwMode="auto">
          <a:xfrm>
            <a:off x="2133600" y="1981200"/>
            <a:ext cx="6781800" cy="4038600"/>
            <a:chOff x="1483" y="720"/>
            <a:chExt cx="3845" cy="2323"/>
          </a:xfrm>
        </p:grpSpPr>
        <p:sp>
          <p:nvSpPr>
            <p:cNvPr id="1946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483" y="720"/>
              <a:ext cx="1241" cy="6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- 24  рыбы</a:t>
              </a:r>
            </a:p>
          </p:txBody>
        </p:sp>
        <p:sp>
          <p:nvSpPr>
            <p:cNvPr id="1946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3" y="2400"/>
              <a:ext cx="2247" cy="6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- ?, 2/3 части</a:t>
              </a:r>
            </a:p>
          </p:txBody>
        </p:sp>
        <p:grpSp>
          <p:nvGrpSpPr>
            <p:cNvPr id="19464" name="Group 21"/>
            <p:cNvGrpSpPr>
              <a:grpSpLocks/>
            </p:cNvGrpSpPr>
            <p:nvPr/>
          </p:nvGrpSpPr>
          <p:grpSpPr bwMode="auto">
            <a:xfrm>
              <a:off x="2880" y="1104"/>
              <a:ext cx="1440" cy="1764"/>
              <a:chOff x="2880" y="1104"/>
              <a:chExt cx="1440" cy="1764"/>
            </a:xfrm>
          </p:grpSpPr>
          <p:sp>
            <p:nvSpPr>
              <p:cNvPr id="19467" name="Line 22"/>
              <p:cNvSpPr>
                <a:spLocks noChangeShapeType="1"/>
              </p:cNvSpPr>
              <p:nvPr/>
            </p:nvSpPr>
            <p:spPr bwMode="auto">
              <a:xfrm flipV="1">
                <a:off x="3730" y="2832"/>
                <a:ext cx="590" cy="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Line 23"/>
              <p:cNvSpPr>
                <a:spLocks noChangeShapeType="1"/>
              </p:cNvSpPr>
              <p:nvPr/>
            </p:nvSpPr>
            <p:spPr bwMode="auto">
              <a:xfrm flipH="1" flipV="1">
                <a:off x="4272" y="1104"/>
                <a:ext cx="48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Line 24"/>
              <p:cNvSpPr>
                <a:spLocks noChangeShapeType="1"/>
              </p:cNvSpPr>
              <p:nvPr/>
            </p:nvSpPr>
            <p:spPr bwMode="auto">
              <a:xfrm flipH="1">
                <a:off x="2880" y="1104"/>
                <a:ext cx="13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65" name="AutoShape 25"/>
            <p:cNvSpPr>
              <a:spLocks/>
            </p:cNvSpPr>
            <p:nvPr/>
          </p:nvSpPr>
          <p:spPr bwMode="auto">
            <a:xfrm>
              <a:off x="4416" y="1008"/>
              <a:ext cx="288" cy="2016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848" y="1776"/>
              <a:ext cx="480" cy="6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?</a:t>
              </a:r>
            </a:p>
          </p:txBody>
        </p:sp>
      </p:grpSp>
      <p:pic>
        <p:nvPicPr>
          <p:cNvPr id="19459" name="Picture 9" descr="E:\Наташа\мои рисунки\дети\post-56918-12795445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16764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E:\Наташа\мои рисунки\дети\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16764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0"/>
          <p:cNvSpPr txBox="1">
            <a:spLocks/>
          </p:cNvSpPr>
          <p:nvPr/>
        </p:nvSpPr>
        <p:spPr>
          <a:xfrm>
            <a:off x="142875" y="28575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Составь задачу и реши её.</a:t>
            </a:r>
            <a:endParaRPr lang="ru-RU" sz="5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98774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rgbClr val="FF0000"/>
                </a:solidFill>
              </a:rPr>
              <a:t>Вычислить: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/>
              <a:t>(5*2)</a:t>
            </a:r>
            <a:r>
              <a:rPr lang="en-US" sz="4800" b="1" dirty="0" smtClean="0"/>
              <a:t> </a:t>
            </a:r>
            <a:r>
              <a:rPr lang="ru-RU" sz="4800" b="1" dirty="0" smtClean="0"/>
              <a:t>*7   </a:t>
            </a:r>
            <a:r>
              <a:rPr lang="en-US" sz="4800" b="1" dirty="0" smtClean="0"/>
              <a:t>    </a:t>
            </a:r>
            <a:r>
              <a:rPr lang="ru-RU" sz="4800" b="1" dirty="0" smtClean="0"/>
              <a:t>    82</a:t>
            </a:r>
            <a:r>
              <a:rPr lang="en-US" sz="4800" b="1" dirty="0" smtClean="0"/>
              <a:t> - (</a:t>
            </a:r>
            <a:r>
              <a:rPr lang="ru-RU" sz="4800" b="1" dirty="0" smtClean="0"/>
              <a:t>49</a:t>
            </a:r>
            <a:r>
              <a:rPr lang="en-US" sz="4800" b="1" dirty="0" smtClean="0"/>
              <a:t> </a:t>
            </a:r>
            <a:r>
              <a:rPr lang="ru-RU" sz="4800" b="1" dirty="0" smtClean="0"/>
              <a:t>+ 3</a:t>
            </a:r>
            <a:r>
              <a:rPr lang="en-US" sz="4800" b="1" dirty="0" smtClean="0"/>
              <a:t>)</a:t>
            </a:r>
            <a:r>
              <a:rPr lang="ru-RU" sz="4800" b="1" dirty="0" smtClean="0"/>
              <a:t>     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/>
              <a:t>64:</a:t>
            </a:r>
            <a:r>
              <a:rPr lang="en-US" sz="4800" b="1" dirty="0" smtClean="0"/>
              <a:t>(</a:t>
            </a:r>
            <a:r>
              <a:rPr lang="ru-RU" sz="4800" b="1" dirty="0" smtClean="0"/>
              <a:t>32:4</a:t>
            </a:r>
            <a:r>
              <a:rPr lang="en-US" sz="4800" b="1" dirty="0" smtClean="0"/>
              <a:t>)          </a:t>
            </a:r>
            <a:r>
              <a:rPr lang="ru-RU" sz="4800" b="1" dirty="0" smtClean="0"/>
              <a:t> 66</a:t>
            </a:r>
            <a:r>
              <a:rPr lang="en-US" sz="4800" b="1" dirty="0" smtClean="0"/>
              <a:t> + </a:t>
            </a:r>
            <a:r>
              <a:rPr lang="ru-RU" sz="4800" b="1" dirty="0" smtClean="0"/>
              <a:t>20</a:t>
            </a:r>
            <a:r>
              <a:rPr lang="en-US" sz="4800" b="1" dirty="0" smtClean="0"/>
              <a:t> – </a:t>
            </a:r>
            <a:r>
              <a:rPr lang="ru-RU" sz="4800" b="1" dirty="0" smtClean="0"/>
              <a:t>9     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dirty="0" smtClean="0"/>
              <a:t> 9*</a:t>
            </a:r>
            <a:r>
              <a:rPr lang="en-US" sz="4800" b="1" dirty="0" smtClean="0"/>
              <a:t>(</a:t>
            </a:r>
            <a:r>
              <a:rPr lang="ru-RU" sz="4800" b="1" dirty="0" smtClean="0"/>
              <a:t>40:</a:t>
            </a:r>
            <a:r>
              <a:rPr lang="en-US" sz="4800" b="1" dirty="0" smtClean="0"/>
              <a:t> </a:t>
            </a:r>
            <a:r>
              <a:rPr lang="ru-RU" sz="4800" b="1" dirty="0" smtClean="0"/>
              <a:t>8</a:t>
            </a:r>
            <a:r>
              <a:rPr lang="en-US" sz="4800" b="1" dirty="0" smtClean="0"/>
              <a:t>)    </a:t>
            </a:r>
            <a:r>
              <a:rPr lang="ru-RU" sz="4800" b="1" dirty="0" smtClean="0"/>
              <a:t>       44</a:t>
            </a:r>
            <a:r>
              <a:rPr lang="en-US" sz="4800" b="1" dirty="0" smtClean="0"/>
              <a:t>+ (</a:t>
            </a:r>
            <a:r>
              <a:rPr lang="ru-RU" sz="4800" b="1" dirty="0" smtClean="0"/>
              <a:t>56</a:t>
            </a:r>
            <a:r>
              <a:rPr lang="en-US" sz="4800" b="1" dirty="0" smtClean="0"/>
              <a:t> </a:t>
            </a:r>
            <a:r>
              <a:rPr lang="ru-RU" sz="4800" b="1" dirty="0" smtClean="0"/>
              <a:t>:</a:t>
            </a:r>
            <a:r>
              <a:rPr lang="en-US" sz="4800" b="1" dirty="0" smtClean="0"/>
              <a:t> </a:t>
            </a:r>
            <a:r>
              <a:rPr lang="ru-RU" sz="4800" b="1" dirty="0" smtClean="0"/>
              <a:t>8</a:t>
            </a:r>
            <a:r>
              <a:rPr lang="en-US" sz="4800" b="1" dirty="0" smtClean="0"/>
              <a:t>)</a:t>
            </a:r>
            <a:endParaRPr lang="ru-RU" sz="4800" b="1" dirty="0" smtClean="0"/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6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71550" y="692150"/>
            <a:ext cx="3600450" cy="3529013"/>
          </a:xfrm>
          <a:prstGeom prst="ellipse">
            <a:avLst/>
          </a:prstGeom>
          <a:solidFill>
            <a:srgbClr val="DAFB3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27538" y="404813"/>
            <a:ext cx="355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</a:rPr>
              <a:t>Разрежем на две </a:t>
            </a:r>
          </a:p>
          <a:p>
            <a:r>
              <a:rPr lang="ru-RU" sz="3200">
                <a:latin typeface="Arial" charset="0"/>
              </a:rPr>
              <a:t>равные части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971550" y="2420938"/>
            <a:ext cx="36004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87450" y="4840288"/>
            <a:ext cx="668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Получили две половинки.</a:t>
            </a:r>
          </a:p>
          <a:p>
            <a:r>
              <a:rPr lang="ru-RU" sz="3200">
                <a:latin typeface="Arial" charset="0"/>
              </a:rPr>
              <a:t>          Это одна вторая доля круга 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4211638" y="3141663"/>
            <a:ext cx="2808287" cy="23034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608263" y="2862263"/>
            <a:ext cx="946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Arial" charset="0"/>
              </a:rPr>
              <a:t>½</a:t>
            </a:r>
            <a:r>
              <a:rPr lang="ru-RU" sz="5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 animBg="1"/>
      <p:bldP spid="92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 купила Коле 36 конфет. </a:t>
            </a:r>
            <a:br>
              <a:rPr lang="ru-RU" dirty="0" smtClean="0"/>
            </a:br>
            <a:r>
              <a:rPr lang="ru-RU" dirty="0" smtClean="0"/>
              <a:t>Две шестых он уже съел. Сколько конфет осталось у Коли?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7910" y="2780928"/>
            <a:ext cx="5096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1) 36:6*2=12(к.)- съел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645024"/>
            <a:ext cx="3557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36 – 12= 24 (к.)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653136"/>
            <a:ext cx="3975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24 конфеты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crazy.werd.ru/uploads/posts/2010-01-26/1264483461_b809fe9171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46140"/>
            <a:ext cx="2989685" cy="3411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58032" cy="101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гараже стояли синие и красные</a:t>
            </a:r>
            <a:br>
              <a:rPr lang="ru-RU" dirty="0" smtClean="0"/>
            </a:br>
            <a:r>
              <a:rPr lang="ru-RU" dirty="0" smtClean="0"/>
              <a:t>машины. Всего было 32 машины.</a:t>
            </a:r>
            <a:br>
              <a:rPr lang="ru-RU" dirty="0" smtClean="0"/>
            </a:br>
            <a:r>
              <a:rPr lang="ru-RU" dirty="0" smtClean="0"/>
              <a:t>Синих уехало две восьмых от числа всех машин, а красных – три четвёртых от числа всех машин. Сколько машин уехало?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6414" y="3789040"/>
            <a:ext cx="4562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32:8*2=8(м.)-синих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437112"/>
            <a:ext cx="5541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 32:4*3=24 (м.)-красных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6235" y="5157192"/>
            <a:ext cx="3038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8+24=32(м.)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949280"/>
            <a:ext cx="3875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32 машины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://4stor.ru/uploads/forum/images/1327736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3029513" cy="3549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Лида исписала за год 18 тетрадей</a:t>
            </a:r>
            <a:br>
              <a:rPr lang="ru-RU" sz="4000" dirty="0" smtClean="0"/>
            </a:br>
            <a:r>
              <a:rPr lang="ru-RU" sz="4000" dirty="0" smtClean="0"/>
              <a:t>по математике, а по русскому языку она исписала семь девятых от числа тетрадей по математике. Сколько всего тетрадей исписала Лида за год?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3806" y="3645024"/>
            <a:ext cx="33913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18:9*7=14 (т.)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365104"/>
            <a:ext cx="3423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18+ 14=32 (т.)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229200"/>
            <a:ext cx="3800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32 тетради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s56.radikal.ru/i154/0808/4c/faa179f73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6291" y="3212976"/>
            <a:ext cx="4297709" cy="341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0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 дереве сидели птички. Улетело 16 снегирей, а воробьёв улетело две четвёртых от числа снегирей. Сколько птиц улетело? Сколько осталось на дереве, если сидело их 40 штук?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852936"/>
            <a:ext cx="3227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16:4*2=8 (в.)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01008"/>
            <a:ext cx="4978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16+8=24 (п.)- улетело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293096"/>
            <a:ext cx="5418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40-24=16 (п.) - осталось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229200"/>
            <a:ext cx="7832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24 птицы улетело, 16 осталось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smeshariky.narod.ru/img/sovun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794" y="2132856"/>
            <a:ext cx="3129505" cy="324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2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971550" y="692150"/>
            <a:ext cx="3600450" cy="3529013"/>
          </a:xfrm>
          <a:prstGeom prst="ellipse">
            <a:avLst/>
          </a:prstGeom>
          <a:solidFill>
            <a:srgbClr val="DAFB3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71550" y="2420938"/>
            <a:ext cx="36004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59338" y="333375"/>
            <a:ext cx="307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Разрежем круг </a:t>
            </a:r>
          </a:p>
          <a:p>
            <a:r>
              <a:rPr lang="ru-RU" sz="3200">
                <a:latin typeface="Arial" charset="0"/>
              </a:rPr>
              <a:t>на четыре</a:t>
            </a:r>
          </a:p>
          <a:p>
            <a:r>
              <a:rPr lang="ru-RU" sz="3200">
                <a:latin typeface="Arial" charset="0"/>
              </a:rPr>
              <a:t>равные части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116013" y="4724400"/>
            <a:ext cx="7235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Получили четвёртую долю.</a:t>
            </a:r>
          </a:p>
          <a:p>
            <a:r>
              <a:rPr lang="ru-RU" sz="3200">
                <a:latin typeface="Arial" charset="0"/>
              </a:rPr>
              <a:t>                 Это одна четвёртая часть. 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55963" y="2695575"/>
            <a:ext cx="763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Arial" charset="0"/>
              </a:rPr>
              <a:t>¼</a:t>
            </a:r>
            <a:r>
              <a:rPr lang="ru-RU" sz="3200">
                <a:latin typeface="Arial" charset="0"/>
              </a:rPr>
              <a:t> 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4211638" y="3141663"/>
            <a:ext cx="3455987" cy="20875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2771775" y="2349500"/>
            <a:ext cx="0" cy="18716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771775" y="692150"/>
            <a:ext cx="0" cy="1728788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6" grpId="0" animBg="1"/>
      <p:bldP spid="102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55650" y="549275"/>
            <a:ext cx="3600450" cy="3529013"/>
          </a:xfrm>
          <a:prstGeom prst="ellipse">
            <a:avLst/>
          </a:prstGeom>
          <a:solidFill>
            <a:srgbClr val="DAFB3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755650" y="2420938"/>
            <a:ext cx="36004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55875" y="549275"/>
            <a:ext cx="0" cy="35290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43438" y="404813"/>
            <a:ext cx="4114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Arial" charset="0"/>
              </a:rPr>
              <a:t>Если каждую </a:t>
            </a:r>
          </a:p>
          <a:p>
            <a:r>
              <a:rPr lang="ru-RU" sz="3200">
                <a:latin typeface="Arial" charset="0"/>
              </a:rPr>
              <a:t>четвёртую часть </a:t>
            </a:r>
          </a:p>
          <a:p>
            <a:r>
              <a:rPr lang="ru-RU" sz="3200">
                <a:latin typeface="Arial" charset="0"/>
              </a:rPr>
              <a:t>разделить пополам, </a:t>
            </a:r>
          </a:p>
          <a:p>
            <a:r>
              <a:rPr lang="ru-RU" sz="3200">
                <a:latin typeface="Arial" charset="0"/>
              </a:rPr>
              <a:t>то получится </a:t>
            </a:r>
          </a:p>
          <a:p>
            <a:r>
              <a:rPr lang="ru-RU" sz="3200">
                <a:latin typeface="Arial" charset="0"/>
              </a:rPr>
              <a:t>одна восьмая часть</a:t>
            </a:r>
            <a:r>
              <a:rPr lang="ru-RU" sz="2000">
                <a:latin typeface="Arial" charset="0"/>
              </a:rPr>
              <a:t> 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627313" y="1125538"/>
            <a:ext cx="1223962" cy="12239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331913" y="2349500"/>
            <a:ext cx="1295400" cy="1223963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484438" y="2349500"/>
            <a:ext cx="1368425" cy="11525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187450" y="1196975"/>
            <a:ext cx="1295400" cy="11525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492500" y="2420938"/>
            <a:ext cx="811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Arial" charset="0"/>
              </a:rPr>
              <a:t>1/8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140200" y="3068638"/>
            <a:ext cx="863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5" grpId="0" animBg="1"/>
      <p:bldP spid="11276" grpId="0" animBg="1"/>
      <p:bldP spid="11277" grpId="0" animBg="1"/>
      <p:bldP spid="112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58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573463"/>
            <a:ext cx="3219450" cy="2981325"/>
          </a:xfrm>
          <a:prstGeom prst="rect">
            <a:avLst/>
          </a:prstGeom>
          <a:noFill/>
        </p:spPr>
      </p:pic>
      <p:pic>
        <p:nvPicPr>
          <p:cNvPr id="19356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25538"/>
            <a:ext cx="3190875" cy="2466975"/>
          </a:xfrm>
          <a:prstGeom prst="rect">
            <a:avLst/>
          </a:prstGeom>
          <a:noFill/>
        </p:spPr>
      </p:pic>
      <p:pic>
        <p:nvPicPr>
          <p:cNvPr id="193562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052513"/>
            <a:ext cx="3505200" cy="2657475"/>
          </a:xfrm>
          <a:prstGeom prst="rect">
            <a:avLst/>
          </a:prstGeom>
          <a:noFill/>
        </p:spPr>
      </p:pic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1887538" y="2324100"/>
            <a:ext cx="106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1/2</a:t>
            </a:r>
          </a:p>
        </p:txBody>
      </p:sp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6280150" y="2349500"/>
            <a:ext cx="88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1/4</a:t>
            </a:r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5343525" y="5181600"/>
            <a:ext cx="58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1/8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643438" y="476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572000" y="476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643438" y="476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3839" name="Group 527"/>
          <p:cNvGraphicFramePr>
            <a:graphicFrameLocks noGrp="1"/>
          </p:cNvGraphicFramePr>
          <p:nvPr/>
        </p:nvGraphicFramePr>
        <p:xfrm>
          <a:off x="468313" y="549275"/>
          <a:ext cx="8207375" cy="792163"/>
        </p:xfrm>
        <a:graphic>
          <a:graphicData uri="http://schemas.openxmlformats.org/drawingml/2006/table">
            <a:tbl>
              <a:tblPr/>
              <a:tblGrid>
                <a:gridCol w="1025525"/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34" name="Group 522"/>
          <p:cNvGraphicFramePr>
            <a:graphicFrameLocks noGrp="1"/>
          </p:cNvGraphicFramePr>
          <p:nvPr/>
        </p:nvGraphicFramePr>
        <p:xfrm>
          <a:off x="395288" y="4724400"/>
          <a:ext cx="8207375" cy="841375"/>
        </p:xfrm>
        <a:graphic>
          <a:graphicData uri="http://schemas.openxmlformats.org/drawingml/2006/table">
            <a:tbl>
              <a:tblPr/>
              <a:tblGrid>
                <a:gridCol w="1025525"/>
                <a:gridCol w="1025525"/>
                <a:gridCol w="1025525"/>
                <a:gridCol w="1028700"/>
                <a:gridCol w="1025525"/>
                <a:gridCol w="1025525"/>
                <a:gridCol w="1025525"/>
                <a:gridCol w="1025525"/>
              </a:tblGrid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37" name="Group 525"/>
          <p:cNvGraphicFramePr>
            <a:graphicFrameLocks noGrp="1"/>
          </p:cNvGraphicFramePr>
          <p:nvPr/>
        </p:nvGraphicFramePr>
        <p:xfrm>
          <a:off x="468313" y="3284538"/>
          <a:ext cx="8207375" cy="863600"/>
        </p:xfrm>
        <a:graphic>
          <a:graphicData uri="http://schemas.openxmlformats.org/drawingml/2006/table">
            <a:tbl>
              <a:tblPr/>
              <a:tblGrid>
                <a:gridCol w="1025525"/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32" name="Group 520"/>
          <p:cNvGraphicFramePr>
            <a:graphicFrameLocks noGrp="1"/>
          </p:cNvGraphicFramePr>
          <p:nvPr/>
        </p:nvGraphicFramePr>
        <p:xfrm>
          <a:off x="468313" y="1916113"/>
          <a:ext cx="8207375" cy="792163"/>
        </p:xfrm>
        <a:graphic>
          <a:graphicData uri="http://schemas.openxmlformats.org/drawingml/2006/table">
            <a:tbl>
              <a:tblPr/>
              <a:tblGrid>
                <a:gridCol w="1027112"/>
                <a:gridCol w="1025525"/>
                <a:gridCol w="1025525"/>
                <a:gridCol w="1025525"/>
                <a:gridCol w="1027113"/>
                <a:gridCol w="1025525"/>
                <a:gridCol w="1025525"/>
                <a:gridCol w="10255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4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Сравни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1116013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50" name="Line 50"/>
          <p:cNvSpPr>
            <a:spLocks noChangeShapeType="1"/>
          </p:cNvSpPr>
          <p:nvPr/>
        </p:nvSpPr>
        <p:spPr bwMode="auto">
          <a:xfrm>
            <a:off x="5435600" y="3357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57" name="Line 57"/>
          <p:cNvSpPr>
            <a:spLocks noChangeShapeType="1"/>
          </p:cNvSpPr>
          <p:nvPr/>
        </p:nvSpPr>
        <p:spPr bwMode="auto">
          <a:xfrm>
            <a:off x="684213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74" name="Line 74"/>
          <p:cNvSpPr>
            <a:spLocks noChangeShapeType="1"/>
          </p:cNvSpPr>
          <p:nvPr/>
        </p:nvSpPr>
        <p:spPr bwMode="auto">
          <a:xfrm>
            <a:off x="827088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9321" name="Picture 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557338"/>
            <a:ext cx="2808287" cy="2736850"/>
          </a:xfrm>
          <a:prstGeom prst="rect">
            <a:avLst/>
          </a:prstGeom>
          <a:noFill/>
        </p:spPr>
      </p:pic>
      <p:sp>
        <p:nvSpPr>
          <p:cNvPr id="179326" name="Text Box 126"/>
          <p:cNvSpPr txBox="1">
            <a:spLocks noChangeArrowheads="1"/>
          </p:cNvSpPr>
          <p:nvPr/>
        </p:nvSpPr>
        <p:spPr bwMode="auto">
          <a:xfrm>
            <a:off x="6927850" y="2205038"/>
            <a:ext cx="887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1/3</a:t>
            </a:r>
          </a:p>
        </p:txBody>
      </p:sp>
      <p:pic>
        <p:nvPicPr>
          <p:cNvPr id="179335" name="Picture 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79588"/>
            <a:ext cx="2592387" cy="2462212"/>
          </a:xfrm>
          <a:prstGeom prst="rect">
            <a:avLst/>
          </a:prstGeom>
          <a:noFill/>
        </p:spPr>
      </p:pic>
      <p:pic>
        <p:nvPicPr>
          <p:cNvPr id="179336" name="Picture 1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789363"/>
            <a:ext cx="2663825" cy="2462212"/>
          </a:xfrm>
          <a:prstGeom prst="rect">
            <a:avLst/>
          </a:prstGeom>
          <a:noFill/>
        </p:spPr>
      </p:pic>
      <p:sp>
        <p:nvSpPr>
          <p:cNvPr id="179337" name="Text Box 137"/>
          <p:cNvSpPr txBox="1">
            <a:spLocks noChangeArrowheads="1"/>
          </p:cNvSpPr>
          <p:nvPr/>
        </p:nvSpPr>
        <p:spPr bwMode="auto">
          <a:xfrm>
            <a:off x="2032000" y="2133600"/>
            <a:ext cx="88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1/2</a:t>
            </a:r>
          </a:p>
        </p:txBody>
      </p:sp>
      <p:sp>
        <p:nvSpPr>
          <p:cNvPr id="179339" name="Text Box 139"/>
          <p:cNvSpPr txBox="1">
            <a:spLocks noChangeArrowheads="1"/>
          </p:cNvSpPr>
          <p:nvPr/>
        </p:nvSpPr>
        <p:spPr bwMode="auto">
          <a:xfrm>
            <a:off x="4911725" y="4292600"/>
            <a:ext cx="88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7.02.14 заним. матем.</Template>
  <TotalTime>484</TotalTime>
  <Words>844</Words>
  <Application>Microsoft Office PowerPoint</Application>
  <PresentationFormat>Экран (4:3)</PresentationFormat>
  <Paragraphs>234</Paragraphs>
  <Slides>43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Тема2</vt:lpstr>
      <vt:lpstr>Формула</vt:lpstr>
      <vt:lpstr>Презентация PowerPoint</vt:lpstr>
      <vt:lpstr>Нахождение доли от величины .</vt:lpstr>
      <vt:lpstr>Задача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</vt:lpstr>
      <vt:lpstr>Проверь себя:</vt:lpstr>
      <vt:lpstr>Задача</vt:lpstr>
      <vt:lpstr>Ответ </vt:lpstr>
      <vt:lpstr>Нахождение доли от величины .</vt:lpstr>
      <vt:lpstr>Нахождение доли от величины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Нахождение доли от величины</vt:lpstr>
      <vt:lpstr>Презентация PowerPoint</vt:lpstr>
      <vt:lpstr>Логическая  задача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+</vt:lpstr>
      <vt:lpstr>Презентация PowerPoint</vt:lpstr>
      <vt:lpstr>Какая тема урока?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Вычислить:</vt:lpstr>
      <vt:lpstr>Мама купила Коле 36 конфет.  Две шестых он уже съел. Сколько конфет осталось у Коли?</vt:lpstr>
      <vt:lpstr>   В гараже стояли синие и красные машины. Всего было 32 машины. Синих уехало две восьмых от числа всех машин, а красных – три четвёртых от числа всех машин. Сколько машин уехало?</vt:lpstr>
      <vt:lpstr>    Лида исписала за год 18 тетрадей по математике, а по русскому языку она исписала семь девятых от числа тетрадей по математике. Сколько всего тетрадей исписала Лида за год?</vt:lpstr>
      <vt:lpstr>  На дереве сидели птички. Улетело 16 снегирей, а воробьёв улетело две четвёртых от числа снегирей. Сколько птиц улетело? Сколько осталось на дереве, если сидело их 40 штук?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Оксана Бондаренко</cp:lastModifiedBy>
  <cp:revision>104</cp:revision>
  <cp:lastPrinted>2015-02-03T08:58:19Z</cp:lastPrinted>
  <dcterms:created xsi:type="dcterms:W3CDTF">2015-02-02T22:26:44Z</dcterms:created>
  <dcterms:modified xsi:type="dcterms:W3CDTF">2020-05-18T19:23:07Z</dcterms:modified>
</cp:coreProperties>
</file>