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3" r:id="rId6"/>
    <p:sldId id="270" r:id="rId7"/>
    <p:sldId id="257" r:id="rId8"/>
    <p:sldId id="259" r:id="rId9"/>
    <p:sldId id="262" r:id="rId10"/>
    <p:sldId id="261" r:id="rId11"/>
    <p:sldId id="260" r:id="rId12"/>
    <p:sldId id="258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BFE"/>
    <a:srgbClr val="F0E9E9"/>
    <a:srgbClr val="000000"/>
    <a:srgbClr val="002776"/>
    <a:srgbClr val="00339A"/>
    <a:srgbClr val="01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36" y="7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13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48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51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68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2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0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8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51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6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15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33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Части речи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8001056" cy="642942"/>
          </a:xfrm>
        </p:spPr>
        <p:txBody>
          <a:bodyPr/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7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В какой строке имена прилагательные употреблены только в мужском роде?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9054"/>
            <a:ext cx="39068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А</a:t>
            </a:r>
            <a:r>
              <a:rPr lang="ru-RU" sz="3000" b="1" dirty="0" smtClean="0"/>
              <a:t>) серое небо,  быстрое такси.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родной дом, душистый ландыш.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зимняя дорога, горячая плита. 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Г) летнее кафе, </a:t>
            </a:r>
          </a:p>
          <a:p>
            <a:pPr lvl="0"/>
            <a:r>
              <a:rPr lang="ru-RU" sz="3000" b="1" dirty="0" smtClean="0"/>
              <a:t>   горячий кофе.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714876" y="1857364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8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В какой строке приведены глаголы в прошедшем времени?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000108"/>
            <a:ext cx="390689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А) бегут,  рисуют.</a:t>
            </a:r>
          </a:p>
          <a:p>
            <a:endParaRPr lang="ru-RU" sz="3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Б) побегут, нарисуют.</a:t>
            </a:r>
          </a:p>
          <a:p>
            <a:endParaRPr lang="ru-RU" sz="3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В) бежал, нарисовал.</a:t>
            </a:r>
          </a:p>
        </p:txBody>
      </p:sp>
      <p:sp>
        <p:nvSpPr>
          <p:cNvPr id="5" name="Кольцо 4"/>
          <p:cNvSpPr/>
          <p:nvPr/>
        </p:nvSpPr>
        <p:spPr>
          <a:xfrm>
            <a:off x="4714876" y="3143248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9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ru-RU" sz="3200" b="1" dirty="0" smtClean="0"/>
              <a:t>В какой строке приведены существительные только среднего рода?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9054"/>
            <a:ext cx="39068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/>
              <a:t>А) край, колос,   </a:t>
            </a:r>
          </a:p>
          <a:p>
            <a:pPr lvl="0"/>
            <a:r>
              <a:rPr lang="ru-RU" sz="3000" b="1" dirty="0" smtClean="0"/>
              <a:t>     праздник, бабочка.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метро, кофе, </a:t>
            </a:r>
          </a:p>
          <a:p>
            <a:pPr lvl="0"/>
            <a:r>
              <a:rPr lang="ru-RU" sz="3000" b="1" dirty="0" smtClean="0"/>
              <a:t>     плечо,  облако.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тарелка, лампа, </a:t>
            </a:r>
          </a:p>
          <a:p>
            <a:pPr lvl="0"/>
            <a:r>
              <a:rPr lang="ru-RU" sz="3000" b="1" dirty="0" smtClean="0"/>
              <a:t>    бабушка, стрекоза,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Г) гнездо, яблоко,</a:t>
            </a:r>
          </a:p>
          <a:p>
            <a:pPr lvl="0"/>
            <a:r>
              <a:rPr lang="ru-RU" sz="3000" b="1" dirty="0" smtClean="0"/>
              <a:t>    крыло, пальто.</a:t>
            </a:r>
          </a:p>
          <a:p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643438" y="4643446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10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Сколько глаголов в тексте?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1" y="559054"/>
            <a:ext cx="371477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dirty="0" smtClean="0"/>
              <a:t>   У лесных тропинок всё лето цветут одуванчики. Семена одуванчика быстро созревают и плывут в воздухе. Вечером одуванчики </a:t>
            </a:r>
            <a:r>
              <a:rPr lang="ru-RU" sz="3000" b="1" dirty="0" err="1" smtClean="0"/>
              <a:t>закры-вают</a:t>
            </a:r>
            <a:r>
              <a:rPr lang="ru-RU" sz="3000" b="1" dirty="0" smtClean="0"/>
              <a:t> свои лепестки.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3000" b="1" dirty="0" smtClean="0"/>
              <a:t>А)3    Б) 4   В) 5    Г) 6</a:t>
            </a:r>
          </a:p>
          <a:p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5643570" y="4500570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7358082" y="1214422"/>
            <a:ext cx="1571636" cy="642942"/>
          </a:xfrm>
          <a:prstGeom prst="mathEqual">
            <a:avLst>
              <a:gd name="adj1" fmla="val 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4786314" y="4000504"/>
            <a:ext cx="1357322" cy="642942"/>
          </a:xfrm>
          <a:prstGeom prst="mathEqual">
            <a:avLst>
              <a:gd name="adj1" fmla="val 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4714876" y="2571744"/>
            <a:ext cx="2357454" cy="642942"/>
          </a:xfrm>
          <a:prstGeom prst="mathEqual">
            <a:avLst>
              <a:gd name="adj1" fmla="val 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7215206" y="2571744"/>
            <a:ext cx="1571636" cy="642942"/>
          </a:xfrm>
          <a:prstGeom prst="mathEqual">
            <a:avLst>
              <a:gd name="adj1" fmla="val 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7286644" y="3500438"/>
            <a:ext cx="1500198" cy="642942"/>
          </a:xfrm>
          <a:prstGeom prst="mathEqual">
            <a:avLst>
              <a:gd name="adj1" fmla="val 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842968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72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Имя прил.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Имя сущ.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Глагол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Имя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FB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Сколько? Который?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Что сделать?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Какой? Какая? Какие?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Кто? Что?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16200000" flipH="1">
            <a:off x="2107389" y="2893215"/>
            <a:ext cx="192882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2178827" y="3679033"/>
            <a:ext cx="1857388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1643042" y="3357562"/>
            <a:ext cx="2928958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00298" y="3286124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135729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1. Соотнеси часть речи и её вопрос (соедини линией) 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842968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Имя прил.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Имя сущ.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Глагол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Имя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FB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действие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при счёте, количество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 предмета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0" y="135729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2. Соотнеси часть речи и что она обозначает</a:t>
            </a:r>
            <a:endParaRPr lang="ru-RU" sz="30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1250133" y="3536157"/>
            <a:ext cx="2928958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178827" y="3464719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714480" y="3000372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1714480" y="4000504"/>
            <a:ext cx="1928826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842968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Наступила ранняя весна. Яркое весеннее 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солнце освещает землю. Затрещал на реке 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синий   лёд.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E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0" y="135729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3. </a:t>
            </a:r>
            <a:r>
              <a:rPr lang="ru-RU" sz="3200" dirty="0" smtClean="0"/>
              <a:t>Определи части речи. Подпиши сверху. </a:t>
            </a:r>
            <a:endParaRPr lang="ru-RU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207167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07181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307181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042" y="407194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сущ.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207167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4071942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5140" y="207167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207167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прил.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702" y="307181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58082" y="307181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сущ.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6182" y="307181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сущ.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2" y="307181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сущ.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3372" y="207167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сущ.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Рефлексия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04970"/>
              </p:ext>
            </p:extLst>
          </p:nvPr>
        </p:nvGraphicFramePr>
        <p:xfrm>
          <a:off x="651252" y="4302827"/>
          <a:ext cx="6576025" cy="1565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7110">
                  <a:extLst>
                    <a:ext uri="{9D8B030D-6E8A-4147-A177-3AD203B41FA5}">
                      <a16:colId xmlns:a16="http://schemas.microsoft.com/office/drawing/2014/main" xmlns="" val="1143680273"/>
                    </a:ext>
                  </a:extLst>
                </a:gridCol>
                <a:gridCol w="818915">
                  <a:extLst>
                    <a:ext uri="{9D8B030D-6E8A-4147-A177-3AD203B41FA5}">
                      <a16:colId xmlns:a16="http://schemas.microsoft.com/office/drawing/2014/main" xmlns="" val="573696091"/>
                    </a:ext>
                  </a:extLst>
                </a:gridCol>
              </a:tblGrid>
              <a:tr h="391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Словарная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работа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8472912"/>
                  </a:ext>
                </a:extLst>
              </a:tr>
              <a:tr h="391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Тесты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5210" algn="l"/>
                        </a:tabLst>
                      </a:pPr>
                      <a:r>
                        <a:rPr lang="ru-RU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4263310"/>
                  </a:ext>
                </a:extLst>
              </a:tr>
              <a:tr h="391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работа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2282349"/>
                  </a:ext>
                </a:extLst>
              </a:tr>
              <a:tr h="391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Общая оценка своей работы на уроке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7314365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51253" y="1943100"/>
            <a:ext cx="5510396" cy="2285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4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tabLst>
                <a:tab pos="1735931" algn="l"/>
              </a:tabLst>
            </a:pPr>
            <a:r>
              <a:rPr lang="ru-RU" alt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Оцените ваши действия на уроке:</a:t>
            </a:r>
            <a:endParaRPr lang="ru-RU" altLang="ru-RU" sz="2400" dirty="0"/>
          </a:p>
          <a:p>
            <a:pPr defTabSz="685800">
              <a:buFontTx/>
              <a:buChar char="•"/>
              <a:tabLst>
                <a:tab pos="1735931" algn="l"/>
              </a:tabLst>
            </a:pPr>
            <a:r>
              <a:rPr lang="ru-RU" alt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Мне было трудно – 3 балла</a:t>
            </a:r>
            <a:endParaRPr lang="ru-RU" altLang="ru-RU" sz="2400" dirty="0"/>
          </a:p>
          <a:p>
            <a:pPr defTabSz="685800">
              <a:buFontTx/>
              <a:buChar char="•"/>
              <a:tabLst>
                <a:tab pos="1735931" algn="l"/>
              </a:tabLst>
            </a:pPr>
            <a:r>
              <a:rPr lang="ru-RU" alt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над чем поработать – 4 балла</a:t>
            </a:r>
            <a:endParaRPr lang="ru-RU" altLang="ru-RU" sz="2400" dirty="0"/>
          </a:p>
          <a:p>
            <a:pPr defTabSz="685800">
              <a:buFontTx/>
              <a:buChar char="•"/>
              <a:tabLst>
                <a:tab pos="1735931" algn="l"/>
              </a:tabLst>
            </a:pPr>
            <a:r>
              <a:rPr lang="ru-RU" alt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 себя похвалить! – 5 баллов</a:t>
            </a:r>
            <a:endParaRPr lang="ru-RU" altLang="ru-RU" sz="2400" dirty="0"/>
          </a:p>
          <a:p>
            <a:pPr defTabSz="685800">
              <a:tabLst>
                <a:tab pos="1735931" algn="l"/>
              </a:tabLst>
            </a:pPr>
            <a:endParaRPr lang="ru-RU" alt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>
              <a:tabLst>
                <a:tab pos="1735931" algn="l"/>
              </a:tabLst>
            </a:pP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 самооценки</a:t>
            </a:r>
            <a:endParaRPr lang="ru-RU" alt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еречь, печь (пироги)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9473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 baseline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ru-RU" dirty="0" smtClean="0"/>
              <a:t>(не) работал, (не) пришёл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40689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 baseline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ru-RU" dirty="0"/>
              <a:t>к</a:t>
            </a:r>
            <a:r>
              <a:rPr lang="ru-RU" dirty="0" smtClean="0"/>
              <a:t>овш, нож, врач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60497" y="34730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 baseline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ru-RU" dirty="0"/>
              <a:t>д</a:t>
            </a:r>
            <a:r>
              <a:rPr lang="ru-RU" dirty="0" smtClean="0"/>
              <a:t>очь, ночь, речь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4546" y="45017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 baseline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ru-RU" dirty="0" smtClean="0"/>
              <a:t>(много) туч, (нет) свеч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</a:p>
          <a:p>
            <a:r>
              <a:rPr lang="ru-RU" dirty="0" smtClean="0"/>
              <a:t>ТЕСТ </a:t>
            </a:r>
          </a:p>
          <a:p>
            <a:pPr marL="0" indent="0">
              <a:buNone/>
            </a:pPr>
            <a:r>
              <a:rPr lang="ru-RU" dirty="0" smtClean="0"/>
              <a:t>(с самопроверкой)</a:t>
            </a:r>
          </a:p>
          <a:p>
            <a:r>
              <a:rPr lang="ru-RU" dirty="0" smtClean="0"/>
              <a:t>САМОСТОЯТЕЛЬНАЯ РАБОТА  </a:t>
            </a:r>
          </a:p>
          <a:p>
            <a:pPr marL="0" indent="0">
              <a:buNone/>
            </a:pPr>
            <a:r>
              <a:rPr lang="ru-RU" dirty="0" smtClean="0"/>
              <a:t>(с взаимопроверкой)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1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Что обозначают имена прилагательные?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857752" y="1538576"/>
            <a:ext cx="3906069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А)признак  предмета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30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0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предмет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30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0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действие предмета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4643438" y="1500174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2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Что обозначают имена существительные ?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500174"/>
            <a:ext cx="390689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/>
              <a:t>А)действие предмета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предмет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признак предмета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714876" y="2357430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3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ru-RU" sz="3200" b="1" dirty="0" smtClean="0"/>
              <a:t>Что обозначают глаголы?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785794"/>
            <a:ext cx="39068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А) признак предмета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предмет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действие предмета</a:t>
            </a:r>
          </a:p>
        </p:txBody>
      </p:sp>
      <p:sp>
        <p:nvSpPr>
          <p:cNvPr id="5" name="Кольцо 4"/>
          <p:cNvSpPr/>
          <p:nvPr/>
        </p:nvSpPr>
        <p:spPr>
          <a:xfrm>
            <a:off x="4714876" y="3000372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4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На какие вопросы отвечают имена прилагательные?</a:t>
            </a:r>
          </a:p>
          <a:p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000108"/>
            <a:ext cx="39068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/>
              <a:t>А) где? как?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что делать?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какой? какая?</a:t>
            </a:r>
          </a:p>
          <a:p>
            <a:pPr lvl="0"/>
            <a:r>
              <a:rPr lang="ru-RU" sz="3000" b="1" dirty="0" smtClean="0"/>
              <a:t>     какое? какие? 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Г) кто? что?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786314" y="2786058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5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Какой ряд состоит только из имён прилагательных?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9054"/>
            <a:ext cx="39068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/>
              <a:t>А) лето, соловей, ласковый, гудит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пихта, она, </a:t>
            </a:r>
          </a:p>
          <a:p>
            <a:pPr lvl="0"/>
            <a:r>
              <a:rPr lang="ru-RU" sz="3000" b="1" dirty="0" smtClean="0"/>
              <a:t>добрый, сосняк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сладкий, тёплый, громкий, мокрый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Г) гора, спелый, яблоки, восхищался</a:t>
            </a:r>
          </a:p>
          <a:p>
            <a:pPr>
              <a:buBlip>
                <a:blip r:embed="rId4"/>
              </a:buBlip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714876" y="3214686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6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4"/>
              </a:buBlip>
            </a:pPr>
            <a:r>
              <a:rPr lang="ru-RU" sz="3200" b="1" dirty="0" smtClean="0"/>
              <a:t>Укажи строку, в которой приведены только глаголы?</a:t>
            </a:r>
          </a:p>
          <a:p>
            <a:pPr>
              <a:buBlip>
                <a:blip r:embed="rId4"/>
              </a:buBlip>
            </a:pPr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9054"/>
            <a:ext cx="39068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/>
              <a:t>А)воздух, девять, холодный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Б) петь, зеленеть, любить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В) купание, находка, полёт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sz="3000" b="1" dirty="0" smtClean="0"/>
              <a:t>Г) рыбный, пушистый, речной</a:t>
            </a:r>
          </a:p>
          <a:p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714876" y="1857364"/>
            <a:ext cx="714380" cy="714380"/>
          </a:xfrm>
          <a:prstGeom prst="donut">
            <a:avLst>
              <a:gd name="adj" fmla="val 1338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f10362645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Status xmlns="9d035d7d-02e5-4a00-8b62-9a556aabc7b5">InProgress</ApprovalStatus>
    <EditorialTags xmlns="9d035d7d-02e5-4a00-8b62-9a556aabc7b5" xsi:nil="true"/>
    <MarketSpecific xmlns="9d035d7d-02e5-4a00-8b62-9a556aabc7b5">false</MarketSpecific>
    <TPLaunchHelpLinkType xmlns="9d035d7d-02e5-4a00-8b62-9a556aabc7b5" xsi:nil="true"/>
    <TPNamespace xmlns="9d035d7d-02e5-4a00-8b62-9a556aabc7b5" xsi:nil="true"/>
    <TemplateTemplateType xmlns="9d035d7d-02e5-4a00-8b62-9a556aabc7b5">Word 2007 Default</TemplateTemplateType>
    <UANotes xmlns="9d035d7d-02e5-4a00-8b62-9a556aabc7b5" xsi:nil="true"/>
    <VoteCount xmlns="9d035d7d-02e5-4a00-8b62-9a556aabc7b5" xsi:nil="true"/>
    <HandoffToMSDN xmlns="9d035d7d-02e5-4a00-8b62-9a556aabc7b5">2010-12-23T10:33:00+00:00</HandoffToMSDN>
    <OriginAsset xmlns="9d035d7d-02e5-4a00-8b62-9a556aabc7b5" xsi:nil="true"/>
    <PublishTargets xmlns="9d035d7d-02e5-4a00-8b62-9a556aabc7b5">OfficeOnline</PublishTargets>
    <AssetType xmlns="9d035d7d-02e5-4a00-8b62-9a556aabc7b5">TP</AssetType>
    <IntlLangReview xmlns="9d035d7d-02e5-4a00-8b62-9a556aabc7b5" xsi:nil="true"/>
    <NumericId xmlns="9d035d7d-02e5-4a00-8b62-9a556aabc7b5">-1</NumericId>
    <OOCacheId xmlns="9d035d7d-02e5-4a00-8b62-9a556aabc7b5" xsi:nil="true"/>
    <ClipArtFilename xmlns="9d035d7d-02e5-4a00-8b62-9a556aabc7b5" xsi:nil="true"/>
    <OpenTemplate xmlns="9d035d7d-02e5-4a00-8b62-9a556aabc7b5">true</OpenTemplate>
    <TPExecutable xmlns="9d035d7d-02e5-4a00-8b62-9a556aabc7b5" xsi:nil="true"/>
    <LastHandOff xmlns="9d035d7d-02e5-4a00-8b62-9a556aabc7b5" xsi:nil="true"/>
    <TPLaunchHelpLink xmlns="9d035d7d-02e5-4a00-8b62-9a556aabc7b5" xsi:nil="true"/>
    <Providers xmlns="9d035d7d-02e5-4a00-8b62-9a556aabc7b5" xsi:nil="true"/>
    <TPAppVersion xmlns="9d035d7d-02e5-4a00-8b62-9a556aabc7b5">11</TPAppVersion>
    <IsSearchable xmlns="9d035d7d-02e5-4a00-8b62-9a556aabc7b5">false</IsSearchable>
    <EditorialStatus xmlns="9d035d7d-02e5-4a00-8b62-9a556aabc7b5" xsi:nil="true"/>
    <UALocComments xmlns="9d035d7d-02e5-4a00-8b62-9a556aabc7b5" xsi:nil="true"/>
    <CSXHash xmlns="9d035d7d-02e5-4a00-8b62-9a556aabc7b5" xsi:nil="true"/>
    <DirectSourceMarket xmlns="9d035d7d-02e5-4a00-8b62-9a556aabc7b5">english</DirectSourceMarket>
    <DSATActionTaken xmlns="9d035d7d-02e5-4a00-8b62-9a556aabc7b5" xsi:nil="true"/>
    <PolicheckWords xmlns="9d035d7d-02e5-4a00-8b62-9a556aabc7b5" xsi:nil="true"/>
    <BugNumber xmlns="9d035d7d-02e5-4a00-8b62-9a556aabc7b5" xsi:nil="true"/>
    <Downloads xmlns="9d035d7d-02e5-4a00-8b62-9a556aabc7b5">0</Downloads>
    <ThumbnailAssetId xmlns="9d035d7d-02e5-4a00-8b62-9a556aabc7b5" xsi:nil="true"/>
    <TrustLevel xmlns="9d035d7d-02e5-4a00-8b62-9a556aabc7b5">1 Microsoft Managed Content</TrustLevel>
    <UALocRecommendation xmlns="9d035d7d-02e5-4a00-8b62-9a556aabc7b5">Localize</UALocRecommendation>
    <TPApplication xmlns="9d035d7d-02e5-4a00-8b62-9a556aabc7b5">PowerPoint</TPApplication>
    <AssetId xmlns="9d035d7d-02e5-4a00-8b62-9a556aabc7b5">TP010362645</AssetId>
    <APEditor xmlns="9d035d7d-02e5-4a00-8b62-9a556aabc7b5">
      <UserInfo>
        <DisplayName>FAREAST\v-sabhe</DisplayName>
        <AccountId>281</AccountId>
        <AccountType/>
      </UserInfo>
    </APEditor>
    <PrimaryImageGen xmlns="9d035d7d-02e5-4a00-8b62-9a556aabc7b5">true</PrimaryImageGen>
    <TPInstallLocation xmlns="9d035d7d-02e5-4a00-8b62-9a556aabc7b5">{My Templates}</TPInstallLocation>
    <Manager xmlns="9d035d7d-02e5-4a00-8b62-9a556aabc7b5" xsi:nil="true"/>
    <ParentAssetId xmlns="9d035d7d-02e5-4a00-8b62-9a556aabc7b5" xsi:nil="true"/>
    <SubmitterId xmlns="9d035d7d-02e5-4a00-8b62-9a556aabc7b5" xsi:nil="true"/>
    <TemplateStatus xmlns="9d035d7d-02e5-4a00-8b62-9a556aabc7b5" xsi:nil="true"/>
    <APAuthor xmlns="9d035d7d-02e5-4a00-8b62-9a556aabc7b5">
      <UserInfo>
        <DisplayName>FAREAST\v-sabhe</DisplayName>
        <AccountId>281</AccountId>
        <AccountType/>
      </UserInfo>
    </APAuthor>
    <TPCommandLine xmlns="9d035d7d-02e5-4a00-8b62-9a556aabc7b5">{PP} /n {FilePath}</TPCommandLine>
    <APDescription xmlns="9d035d7d-02e5-4a00-8b62-9a556aabc7b5" xsi:nil="true"/>
    <UAProjectedTotalWords xmlns="9d035d7d-02e5-4a00-8b62-9a556aabc7b5" xsi:nil="true"/>
    <Provider xmlns="9d035d7d-02e5-4a00-8b62-9a556aabc7b5">EY006220130</Provider>
    <ApprovalLog xmlns="9d035d7d-02e5-4a00-8b62-9a556aabc7b5" xsi:nil="true"/>
    <Component xmlns="91e8d559-4d54-460d-ba58-5d5027f88b4d" xsi:nil="true"/>
    <LastPublishResultLookup xmlns="9d035d7d-02e5-4a00-8b62-9a556aabc7b5" xsi:nil="true"/>
    <BusinessGroup xmlns="9d035d7d-02e5-4a00-8b62-9a556aabc7b5" xsi:nil="true"/>
    <PublishStatusLookup xmlns="9d035d7d-02e5-4a00-8b62-9a556aabc7b5">
      <Value>254083</Value>
      <Value>441447</Value>
    </PublishStatusLookup>
    <SourceTitle xmlns="9d035d7d-02e5-4a00-8b62-9a556aabc7b5">School and nature</SourceTitle>
    <AcquiredFrom xmlns="9d035d7d-02e5-4a00-8b62-9a556aabc7b5">Internal MS</AcquiredFrom>
    <CSXSubmissionMarket xmlns="9d035d7d-02e5-4a00-8b62-9a556aabc7b5" xsi:nil="true"/>
    <Markets xmlns="9d035d7d-02e5-4a00-8b62-9a556aabc7b5"/>
    <OriginalSourceMarket xmlns="9d035d7d-02e5-4a00-8b62-9a556aabc7b5">english</OriginalSourceMarket>
    <ArtSampleDocs xmlns="9d035d7d-02e5-4a00-8b62-9a556aabc7b5" xsi:nil="true"/>
    <ShowIn xmlns="9d035d7d-02e5-4a00-8b62-9a556aabc7b5">On Web no search</ShowIn>
    <TPClientViewer xmlns="9d035d7d-02e5-4a00-8b62-9a556aabc7b5" xsi:nil="true"/>
    <IntlLangReviewDate xmlns="9d035d7d-02e5-4a00-8b62-9a556aabc7b5">2010-12-23T10:33:00+00:00</IntlLangReviewDate>
    <TPFriendlyName xmlns="9d035d7d-02e5-4a00-8b62-9a556aabc7b5">Школа и природа</TPFriendlyName>
    <AverageRating xmlns="9d035d7d-02e5-4a00-8b62-9a556aabc7b5" xsi:nil="true"/>
    <AssetStart xmlns="9d035d7d-02e5-4a00-8b62-9a556aabc7b5">2010-02-22T11:40:15+00:00</AssetStart>
    <TPComponent xmlns="9d035d7d-02e5-4a00-8b62-9a556aabc7b5">PPTFiles</TPComponent>
    <CrawlForDependencies xmlns="9d035d7d-02e5-4a00-8b62-9a556aabc7b5">false</CrawlForDependencies>
    <FriendlyTitle xmlns="9d035d7d-02e5-4a00-8b62-9a556aabc7b5" xsi:nil="true"/>
    <LastModifiedDateTime xmlns="9d035d7d-02e5-4a00-8b62-9a556aabc7b5">2010-12-23T10:33:00+00:00</LastModifiedDateTime>
    <LegacyData xmlns="9d035d7d-02e5-4a00-8b62-9a556aabc7b5">ListingID:;Manager:;BuildStatus:Preview Pending;MockupPath:</LegacyData>
    <Milestone xmlns="9d035d7d-02e5-4a00-8b62-9a556aabc7b5" xsi:nil="true"/>
    <TimesCloned xmlns="9d035d7d-02e5-4a00-8b62-9a556aabc7b5" xsi:nil="true"/>
    <ContentItem xmlns="9d035d7d-02e5-4a00-8b62-9a556aabc7b5" xsi:nil="true"/>
    <IsDeleted xmlns="9d035d7d-02e5-4a00-8b62-9a556aabc7b5">false</IsDeleted>
    <UACurrentWords xmlns="9d035d7d-02e5-4a00-8b62-9a556aabc7b5">0</UACurrentWords>
    <AssetExpire xmlns="9d035d7d-02e5-4a00-8b62-9a556aabc7b5">2100-01-01T00:00:00+00:00</AssetExpire>
    <Description0 xmlns="91e8d559-4d54-460d-ba58-5d5027f88b4d" xsi:nil="true"/>
    <MachineTranslated xmlns="9d035d7d-02e5-4a00-8b62-9a556aabc7b5">false</MachineTranslated>
    <OutputCachingOn xmlns="9d035d7d-02e5-4a00-8b62-9a556aabc7b5">false</OutputCachingOn>
    <PlannedPubDate xmlns="9d035d7d-02e5-4a00-8b62-9a556aabc7b5">2010-12-23T10:33:00+00:00</PlannedPubDate>
    <CSXUpdate xmlns="9d035d7d-02e5-4a00-8b62-9a556aabc7b5">false</CSXUpdate>
    <IntlLangReviewer xmlns="9d035d7d-02e5-4a00-8b62-9a556aabc7b5" xsi:nil="true"/>
    <IntlLocPriority xmlns="9d035d7d-02e5-4a00-8b62-9a556aabc7b5" xsi:nil="true"/>
    <CSXSubmissionDate xmlns="9d035d7d-02e5-4a00-8b62-9a556aabc7b5" xsi:nil="true"/>
    <BlockPublish xmlns="9d035d7d-02e5-4a00-8b62-9a556aabc7b5">false</BlockPublish>
    <InternalTagsTaxHTField0 xmlns="9d035d7d-02e5-4a00-8b62-9a556aabc7b5">
      <Terms xmlns="http://schemas.microsoft.com/office/infopath/2007/PartnerControls"/>
    </InternalTagsTaxHTField0>
    <LocComments xmlns="9d035d7d-02e5-4a00-8b62-9a556aabc7b5" xsi:nil="true"/>
    <LocProcessedForMarketsLookup xmlns="9d035d7d-02e5-4a00-8b62-9a556aabc7b5" xsi:nil="true"/>
    <LocOverallHandbackStatusLookup xmlns="9d035d7d-02e5-4a00-8b62-9a556aabc7b5" xsi:nil="true"/>
    <LocLastLocAttemptVersionLookup xmlns="9d035d7d-02e5-4a00-8b62-9a556aabc7b5">72790</LocLastLocAttemptVersionLookup>
    <LocNewPublishedVersionLookup xmlns="9d035d7d-02e5-4a00-8b62-9a556aabc7b5" xsi:nil="true"/>
    <LocProcessedForHandoffsLookup xmlns="9d035d7d-02e5-4a00-8b62-9a556aabc7b5" xsi:nil="true"/>
    <CampaignTagsTaxHTField0 xmlns="9d035d7d-02e5-4a00-8b62-9a556aabc7b5">
      <Terms xmlns="http://schemas.microsoft.com/office/infopath/2007/PartnerControls"/>
    </CampaignTagsTaxHTField0>
    <LocLastLocAttemptVersionTypeLookup xmlns="9d035d7d-02e5-4a00-8b62-9a556aabc7b5" xsi:nil="true"/>
    <LocOverallLocStatusLookup xmlns="9d035d7d-02e5-4a00-8b62-9a556aabc7b5" xsi:nil="true"/>
    <TaxCatchAll xmlns="9d035d7d-02e5-4a00-8b62-9a556aabc7b5"/>
    <LocRecommendedHandoff xmlns="9d035d7d-02e5-4a00-8b62-9a556aabc7b5" xsi:nil="true"/>
    <LocalizationTagsTaxHTField0 xmlns="9d035d7d-02e5-4a00-8b62-9a556aabc7b5">
      <Terms xmlns="http://schemas.microsoft.com/office/infopath/2007/PartnerControls"/>
    </LocalizationTagsTaxHTField0>
    <LocPublishedDependentAssetsLookup xmlns="9d035d7d-02e5-4a00-8b62-9a556aabc7b5" xsi:nil="true"/>
    <LocPublishedLinkedAssetsLookup xmlns="9d035d7d-02e5-4a00-8b62-9a556aabc7b5" xsi:nil="true"/>
    <RecommendationsModifier xmlns="9d035d7d-02e5-4a00-8b62-9a556aabc7b5" xsi:nil="true"/>
    <LocManualTestRequired xmlns="9d035d7d-02e5-4a00-8b62-9a556aabc7b5" xsi:nil="true"/>
    <ScenarioTagsTaxHTField0 xmlns="9d035d7d-02e5-4a00-8b62-9a556aabc7b5">
      <Terms xmlns="http://schemas.microsoft.com/office/infopath/2007/PartnerControls"/>
    </ScenarioTagsTaxHTField0>
    <FeatureTagsTaxHTField0 xmlns="9d035d7d-02e5-4a00-8b62-9a556aabc7b5">
      <Terms xmlns="http://schemas.microsoft.com/office/infopath/2007/PartnerControls"/>
    </FeatureTagsTaxHTField0>
    <LocOverallPreviewStatusLookup xmlns="9d035d7d-02e5-4a00-8b62-9a556aabc7b5" xsi:nil="true"/>
    <LocOverallPublishStatusLookup xmlns="9d035d7d-02e5-4a00-8b62-9a556aabc7b5" xsi:nil="true"/>
    <OriginalRelease xmlns="9d035d7d-02e5-4a00-8b62-9a556aabc7b5">14</OriginalRelease>
    <LocMarketGroupTiers2 xmlns="9d035d7d-02e5-4a00-8b62-9a556aabc7b5" xsi:nil="true"/>
  </documentManagement>
</p:properties>
</file>

<file path=customXml/itemProps1.xml><?xml version="1.0" encoding="utf-8"?>
<ds:datastoreItem xmlns:ds="http://schemas.openxmlformats.org/officeDocument/2006/customXml" ds:itemID="{5E102481-9430-4464-8195-A8DD2AD01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09B1F0-9257-486E-8D8A-5D574A8EC8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5751B3-56C9-4362-99B4-A1F08E8110CB}">
  <ds:schemaRefs>
    <ds:schemaRef ds:uri="http://schemas.microsoft.com/office/2006/metadata/properties"/>
    <ds:schemaRef ds:uri="http://purl.org/dc/elements/1.1/"/>
    <ds:schemaRef ds:uri="9d035d7d-02e5-4a00-8b62-9a556aabc7b5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1e8d559-4d54-460d-ba58-5d5027f88b4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Экран (4:3)</PresentationFormat>
  <Paragraphs>180</Paragraphs>
  <Slides>17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Tahoma</vt:lpstr>
      <vt:lpstr>Times New Roman</vt:lpstr>
      <vt:lpstr>tf10362645</vt:lpstr>
      <vt:lpstr>Части речи</vt:lpstr>
      <vt:lpstr>беречь, печь (пироги)</vt:lpstr>
      <vt:lpstr>План: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Самостоятельная работа</vt:lpstr>
      <vt:lpstr>Самостоятельная работа</vt:lpstr>
      <vt:lpstr>Самостоятельная работа</vt:lpstr>
      <vt:lpstr>Рефлексия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2017-04-09T04:54:22Z</dcterms:created>
  <dcterms:modified xsi:type="dcterms:W3CDTF">2022-04-09T17:38:06Z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Applications">
    <vt:lpwstr>52;#PowerPoint 2003;#67;#Template 12;#66;#Template 2003;#53;#PowerPoint 12</vt:lpwstr>
  </property>
  <property fmtid="{D5CDD505-2E9C-101B-9397-08002B2CF9AE}" pid="4" name="Order">
    <vt:r8>11703300</vt:r8>
  </property>
</Properties>
</file>